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9"/>
  </p:notesMasterIdLst>
  <p:sldIdLst>
    <p:sldId id="256" r:id="rId2"/>
    <p:sldId id="258" r:id="rId3"/>
    <p:sldId id="257" r:id="rId4"/>
    <p:sldId id="259" r:id="rId5"/>
    <p:sldId id="260" r:id="rId6"/>
    <p:sldId id="261" r:id="rId7"/>
    <p:sldId id="308" r:id="rId8"/>
    <p:sldId id="262" r:id="rId9"/>
    <p:sldId id="263" r:id="rId10"/>
    <p:sldId id="309" r:id="rId11"/>
    <p:sldId id="310" r:id="rId12"/>
    <p:sldId id="311" r:id="rId13"/>
    <p:sldId id="312" r:id="rId14"/>
    <p:sldId id="313" r:id="rId15"/>
    <p:sldId id="332" r:id="rId16"/>
    <p:sldId id="320" r:id="rId17"/>
    <p:sldId id="319" r:id="rId18"/>
    <p:sldId id="317" r:id="rId19"/>
    <p:sldId id="314" r:id="rId20"/>
    <p:sldId id="315" r:id="rId21"/>
    <p:sldId id="316" r:id="rId22"/>
    <p:sldId id="321" r:id="rId23"/>
    <p:sldId id="330" r:id="rId24"/>
    <p:sldId id="338" r:id="rId25"/>
    <p:sldId id="339" r:id="rId26"/>
    <p:sldId id="322" r:id="rId27"/>
    <p:sldId id="331" r:id="rId28"/>
    <p:sldId id="323" r:id="rId29"/>
    <p:sldId id="324" r:id="rId30"/>
    <p:sldId id="335" r:id="rId31"/>
    <p:sldId id="337" r:id="rId32"/>
    <p:sldId id="326" r:id="rId33"/>
    <p:sldId id="334" r:id="rId34"/>
    <p:sldId id="327" r:id="rId35"/>
    <p:sldId id="340" r:id="rId36"/>
    <p:sldId id="341" r:id="rId37"/>
    <p:sldId id="342" r:id="rId38"/>
  </p:sldIdLst>
  <p:sldSz cx="9144000" cy="5143500" type="screen16x9"/>
  <p:notesSz cx="6858000" cy="9144000"/>
  <p:embeddedFontLst>
    <p:embeddedFont>
      <p:font typeface="Assistant" pitchFamily="2" charset="-79"/>
      <p:regular r:id="rId40"/>
      <p:bold r:id="rId41"/>
    </p:embeddedFont>
    <p:embeddedFont>
      <p:font typeface="Calibri" panose="020F0502020204030204" pitchFamily="34" charset="0"/>
      <p:regular r:id="rId42"/>
      <p:bold r:id="rId43"/>
      <p:italic r:id="rId44"/>
      <p:boldItalic r:id="rId45"/>
    </p:embeddedFont>
    <p:embeddedFont>
      <p:font typeface="Cambria Math" panose="02040503050406030204" pitchFamily="18" charset="0"/>
      <p:regular r:id="rId46"/>
    </p:embeddedFont>
    <p:embeddedFont>
      <p:font typeface="IBM Plex Sans" panose="020B0503050203000203" pitchFamily="34" charset="0"/>
      <p:regular r:id="rId47"/>
      <p:bold r:id="rId48"/>
      <p:italic r:id="rId49"/>
      <p:boldItalic r:id="rId50"/>
    </p:embeddedFont>
    <p:embeddedFont>
      <p:font typeface="Lexend Deca" panose="020B0604020202020204" charset="-78"/>
      <p:regular r:id="rId51"/>
    </p:embeddedFont>
    <p:embeddedFont>
      <p:font typeface="palatino linotype" panose="02040502050505030304" pitchFamily="18"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EDACD6-2C2D-4B97-8426-F25CF9CC6666}">
  <a:tblStyle styleId="{0FEDACD6-2C2D-4B97-8426-F25CF9CC666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1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nati Sai Prashanth - [CB.EN.U4AIE20027]" userId="3065d3aa-c072-42be-8627-e1696546eb47" providerId="ADAL" clId="{2C34A016-8F19-4482-8FCD-7D611A8DBAE7}"/>
    <pc:docChg chg="modSld">
      <pc:chgData name="Karnati Sai Prashanth - [CB.EN.U4AIE20027]" userId="3065d3aa-c072-42be-8627-e1696546eb47" providerId="ADAL" clId="{2C34A016-8F19-4482-8FCD-7D611A8DBAE7}" dt="2021-12-14T06:21:50.733" v="0" actId="22"/>
      <pc:docMkLst>
        <pc:docMk/>
      </pc:docMkLst>
      <pc:sldChg chg="addSp mod">
        <pc:chgData name="Karnati Sai Prashanth - [CB.EN.U4AIE20027]" userId="3065d3aa-c072-42be-8627-e1696546eb47" providerId="ADAL" clId="{2C34A016-8F19-4482-8FCD-7D611A8DBAE7}" dt="2021-12-14T06:21:50.733" v="0" actId="22"/>
        <pc:sldMkLst>
          <pc:docMk/>
          <pc:sldMk cId="2429369354" sldId="310"/>
        </pc:sldMkLst>
        <pc:spChg chg="add">
          <ac:chgData name="Karnati Sai Prashanth - [CB.EN.U4AIE20027]" userId="3065d3aa-c072-42be-8627-e1696546eb47" providerId="ADAL" clId="{2C34A016-8F19-4482-8FCD-7D611A8DBAE7}" dt="2021-12-14T06:21:50.733" v="0" actId="22"/>
          <ac:spMkLst>
            <pc:docMk/>
            <pc:sldMk cId="2429369354" sldId="310"/>
            <ac:spMk id="5" creationId="{DF76F0AC-3ED4-4639-86F3-FB7D07F1118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c5496bd4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c5496bd4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845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c5496bd4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c5496bd4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920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c5496bd4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c5496bd4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373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c5496bd4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c5496bd4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19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c5496bd4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c5496bd4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3542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c5496bd4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c5496bd4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161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c5496bd4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c5496bd4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82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d70e888b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8d70e888b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973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c5496bd4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c5496bd4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166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c5496bd4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c5496bd4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896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8d70e888b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8d70e888b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c5496bd4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c5496bd4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2632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c5496bd4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c5496bd4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550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d70e888b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8d70e888b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747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c5496bd4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c5496bd4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498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c5496bd4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c5496bd4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399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c5496bd4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c5496bd4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7932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d70e888b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8d70e888b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023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c5496bd4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c5496bd4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201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c5496bd4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c5496bd4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7684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c5496bd4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c5496bd4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3620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8c5496bd4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8c5496bd4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c5496bd4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c5496bd4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2597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c5496bd4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c5496bd4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33504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c5496bd4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c5496bd4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8458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c5496bd4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c5496bd4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75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8c5496bd4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8c5496bd4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c5496bd4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c5496bd4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d70e888b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d70e888b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c5496bd4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c5496bd4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550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d70e888b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8d70e888b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d70e888b5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8d70e888b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slack-redir.net/link?url=https%3A%2F%2Fstories.freepik.com%2F" TargetMode="External"/><Relationship Id="rId5" Type="http://schemas.openxmlformats.org/officeDocument/2006/relationships/hyperlink" Target="https://slack-redir.net/link?url=https%3A%2F%2Fwww.freepik.com%2F"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72075" y="1343675"/>
            <a:ext cx="4041900" cy="1797000"/>
          </a:xfrm>
          <a:prstGeom prst="rect">
            <a:avLst/>
          </a:prstGeom>
        </p:spPr>
        <p:txBody>
          <a:bodyPr spcFirstLastPara="1" wrap="square" lIns="0" tIns="0" rIns="0" bIns="0" anchor="ctr" anchorCtr="0">
            <a:noAutofit/>
          </a:bodyPr>
          <a:lstStyle>
            <a:lvl1pPr lvl="0" rtl="0">
              <a:spcBef>
                <a:spcPts val="0"/>
              </a:spcBef>
              <a:spcAft>
                <a:spcPts val="0"/>
              </a:spcAft>
              <a:buClr>
                <a:srgbClr val="FFFFFF"/>
              </a:buClr>
              <a:buSzPts val="5200"/>
              <a:buNone/>
              <a:defRPr sz="5000" b="1">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0" name="Google Shape;10;p2"/>
          <p:cNvSpPr txBox="1">
            <a:spLocks noGrp="1"/>
          </p:cNvSpPr>
          <p:nvPr>
            <p:ph type="subTitle" idx="1"/>
          </p:nvPr>
        </p:nvSpPr>
        <p:spPr>
          <a:xfrm>
            <a:off x="1172075" y="3222175"/>
            <a:ext cx="3399900" cy="6657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2800"/>
              <a:buNone/>
              <a:defRPr sz="2200">
                <a:solidFill>
                  <a:srgbClr val="FFFFFF"/>
                </a:solidFill>
                <a:latin typeface="Assistant"/>
                <a:ea typeface="Assistant"/>
                <a:cs typeface="Assistant"/>
                <a:sym typeface="Assistant"/>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hree Columns">
  <p:cSld name="CUSTOM_1">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11"/>
          <p:cNvSpPr txBox="1">
            <a:spLocks noGrp="1"/>
          </p:cNvSpPr>
          <p:nvPr>
            <p:ph type="title"/>
          </p:nvPr>
        </p:nvSpPr>
        <p:spPr>
          <a:xfrm>
            <a:off x="4572000" y="540000"/>
            <a:ext cx="3858300" cy="4776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 name="Google Shape;53;p11"/>
          <p:cNvSpPr txBox="1">
            <a:spLocks noGrp="1"/>
          </p:cNvSpPr>
          <p:nvPr>
            <p:ph type="title" idx="2"/>
          </p:nvPr>
        </p:nvSpPr>
        <p:spPr>
          <a:xfrm>
            <a:off x="6595950" y="3153263"/>
            <a:ext cx="1198800" cy="341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2000" b="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 name="Google Shape;54;p11"/>
          <p:cNvSpPr txBox="1">
            <a:spLocks noGrp="1"/>
          </p:cNvSpPr>
          <p:nvPr>
            <p:ph type="title" idx="3"/>
          </p:nvPr>
        </p:nvSpPr>
        <p:spPr>
          <a:xfrm>
            <a:off x="1349250" y="3153263"/>
            <a:ext cx="1198800" cy="341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2000" b="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5" name="Google Shape;55;p11"/>
          <p:cNvSpPr txBox="1">
            <a:spLocks noGrp="1"/>
          </p:cNvSpPr>
          <p:nvPr>
            <p:ph type="title" idx="4"/>
          </p:nvPr>
        </p:nvSpPr>
        <p:spPr>
          <a:xfrm>
            <a:off x="3972588" y="3153263"/>
            <a:ext cx="1198800" cy="341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2000" b="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6" name="Google Shape;56;p11"/>
          <p:cNvSpPr txBox="1">
            <a:spLocks noGrp="1"/>
          </p:cNvSpPr>
          <p:nvPr>
            <p:ph type="title" idx="5"/>
          </p:nvPr>
        </p:nvSpPr>
        <p:spPr>
          <a:xfrm>
            <a:off x="6199350" y="3611400"/>
            <a:ext cx="1992000" cy="992100"/>
          </a:xfrm>
          <a:prstGeom prst="rect">
            <a:avLst/>
          </a:prstGeom>
        </p:spPr>
        <p:txBody>
          <a:bodyPr spcFirstLastPara="1" wrap="square" lIns="0" tIns="0" rIns="0" bIns="0" anchor="t" anchorCtr="0">
            <a:noAutofit/>
          </a:bodyPr>
          <a:lstStyle>
            <a:lvl1pPr lvl="0" algn="ctr" rtl="0">
              <a:spcBef>
                <a:spcPts val="0"/>
              </a:spcBef>
              <a:spcAft>
                <a:spcPts val="0"/>
              </a:spcAft>
              <a:buSzPts val="1600"/>
              <a:buNone/>
              <a:defRPr sz="1600" b="0">
                <a:solidFill>
                  <a:schemeClr val="lt1"/>
                </a:solidFill>
                <a:latin typeface="Assistant"/>
                <a:ea typeface="Assistant"/>
                <a:cs typeface="Assistant"/>
                <a:sym typeface="Assistant"/>
              </a:defRPr>
            </a:lvl1pPr>
            <a:lvl2pPr lvl="1" algn="ctr" rtl="0">
              <a:spcBef>
                <a:spcPts val="0"/>
              </a:spcBef>
              <a:spcAft>
                <a:spcPts val="0"/>
              </a:spcAft>
              <a:buSzPts val="1600"/>
              <a:buNone/>
              <a:defRPr sz="1600">
                <a:latin typeface="Assistant"/>
                <a:ea typeface="Assistant"/>
                <a:cs typeface="Assistant"/>
                <a:sym typeface="Assistant"/>
              </a:defRPr>
            </a:lvl2pPr>
            <a:lvl3pPr lvl="2" algn="ctr" rtl="0">
              <a:spcBef>
                <a:spcPts val="0"/>
              </a:spcBef>
              <a:spcAft>
                <a:spcPts val="0"/>
              </a:spcAft>
              <a:buSzPts val="1600"/>
              <a:buNone/>
              <a:defRPr sz="1600">
                <a:latin typeface="Assistant"/>
                <a:ea typeface="Assistant"/>
                <a:cs typeface="Assistant"/>
                <a:sym typeface="Assistant"/>
              </a:defRPr>
            </a:lvl3pPr>
            <a:lvl4pPr lvl="3" algn="ctr" rtl="0">
              <a:spcBef>
                <a:spcPts val="0"/>
              </a:spcBef>
              <a:spcAft>
                <a:spcPts val="0"/>
              </a:spcAft>
              <a:buSzPts val="1600"/>
              <a:buNone/>
              <a:defRPr sz="1600">
                <a:latin typeface="Assistant"/>
                <a:ea typeface="Assistant"/>
                <a:cs typeface="Assistant"/>
                <a:sym typeface="Assistant"/>
              </a:defRPr>
            </a:lvl4pPr>
            <a:lvl5pPr lvl="4" algn="ctr" rtl="0">
              <a:spcBef>
                <a:spcPts val="0"/>
              </a:spcBef>
              <a:spcAft>
                <a:spcPts val="0"/>
              </a:spcAft>
              <a:buSzPts val="1600"/>
              <a:buNone/>
              <a:defRPr sz="1600">
                <a:latin typeface="Assistant"/>
                <a:ea typeface="Assistant"/>
                <a:cs typeface="Assistant"/>
                <a:sym typeface="Assistant"/>
              </a:defRPr>
            </a:lvl5pPr>
            <a:lvl6pPr lvl="5" algn="ctr" rtl="0">
              <a:spcBef>
                <a:spcPts val="0"/>
              </a:spcBef>
              <a:spcAft>
                <a:spcPts val="0"/>
              </a:spcAft>
              <a:buSzPts val="1600"/>
              <a:buNone/>
              <a:defRPr sz="1600">
                <a:latin typeface="Assistant"/>
                <a:ea typeface="Assistant"/>
                <a:cs typeface="Assistant"/>
                <a:sym typeface="Assistant"/>
              </a:defRPr>
            </a:lvl6pPr>
            <a:lvl7pPr lvl="6" algn="ctr" rtl="0">
              <a:spcBef>
                <a:spcPts val="0"/>
              </a:spcBef>
              <a:spcAft>
                <a:spcPts val="0"/>
              </a:spcAft>
              <a:buSzPts val="1600"/>
              <a:buNone/>
              <a:defRPr sz="1600">
                <a:latin typeface="Assistant"/>
                <a:ea typeface="Assistant"/>
                <a:cs typeface="Assistant"/>
                <a:sym typeface="Assistant"/>
              </a:defRPr>
            </a:lvl7pPr>
            <a:lvl8pPr lvl="7" algn="ctr" rtl="0">
              <a:spcBef>
                <a:spcPts val="0"/>
              </a:spcBef>
              <a:spcAft>
                <a:spcPts val="0"/>
              </a:spcAft>
              <a:buSzPts val="1600"/>
              <a:buNone/>
              <a:defRPr sz="1600">
                <a:latin typeface="Assistant"/>
                <a:ea typeface="Assistant"/>
                <a:cs typeface="Assistant"/>
                <a:sym typeface="Assistant"/>
              </a:defRPr>
            </a:lvl8pPr>
            <a:lvl9pPr lvl="8" algn="ctr" rtl="0">
              <a:spcBef>
                <a:spcPts val="0"/>
              </a:spcBef>
              <a:spcAft>
                <a:spcPts val="0"/>
              </a:spcAft>
              <a:buSzPts val="1600"/>
              <a:buNone/>
              <a:defRPr sz="1600">
                <a:latin typeface="Assistant"/>
                <a:ea typeface="Assistant"/>
                <a:cs typeface="Assistant"/>
                <a:sym typeface="Assistant"/>
              </a:defRPr>
            </a:lvl9pPr>
          </a:lstStyle>
          <a:p>
            <a:endParaRPr/>
          </a:p>
        </p:txBody>
      </p:sp>
      <p:sp>
        <p:nvSpPr>
          <p:cNvPr id="57" name="Google Shape;57;p11"/>
          <p:cNvSpPr txBox="1">
            <a:spLocks noGrp="1"/>
          </p:cNvSpPr>
          <p:nvPr>
            <p:ph type="title" idx="6"/>
          </p:nvPr>
        </p:nvSpPr>
        <p:spPr>
          <a:xfrm>
            <a:off x="3576000" y="3611400"/>
            <a:ext cx="1992000" cy="992100"/>
          </a:xfrm>
          <a:prstGeom prst="rect">
            <a:avLst/>
          </a:prstGeom>
        </p:spPr>
        <p:txBody>
          <a:bodyPr spcFirstLastPara="1" wrap="square" lIns="0" tIns="0" rIns="0" bIns="0" anchor="t" anchorCtr="0">
            <a:noAutofit/>
          </a:bodyPr>
          <a:lstStyle>
            <a:lvl1pPr lvl="0" algn="ctr" rtl="0">
              <a:spcBef>
                <a:spcPts val="0"/>
              </a:spcBef>
              <a:spcAft>
                <a:spcPts val="0"/>
              </a:spcAft>
              <a:buSzPts val="1600"/>
              <a:buNone/>
              <a:defRPr sz="1600" b="0">
                <a:solidFill>
                  <a:schemeClr val="lt1"/>
                </a:solidFill>
                <a:latin typeface="Assistant"/>
                <a:ea typeface="Assistant"/>
                <a:cs typeface="Assistant"/>
                <a:sym typeface="Assistant"/>
              </a:defRPr>
            </a:lvl1pPr>
            <a:lvl2pPr lvl="1" algn="ctr" rtl="0">
              <a:spcBef>
                <a:spcPts val="0"/>
              </a:spcBef>
              <a:spcAft>
                <a:spcPts val="0"/>
              </a:spcAft>
              <a:buSzPts val="1600"/>
              <a:buNone/>
              <a:defRPr sz="1600">
                <a:latin typeface="Assistant"/>
                <a:ea typeface="Assistant"/>
                <a:cs typeface="Assistant"/>
                <a:sym typeface="Assistant"/>
              </a:defRPr>
            </a:lvl2pPr>
            <a:lvl3pPr lvl="2" algn="ctr" rtl="0">
              <a:spcBef>
                <a:spcPts val="0"/>
              </a:spcBef>
              <a:spcAft>
                <a:spcPts val="0"/>
              </a:spcAft>
              <a:buSzPts val="1600"/>
              <a:buNone/>
              <a:defRPr sz="1600">
                <a:latin typeface="Assistant"/>
                <a:ea typeface="Assistant"/>
                <a:cs typeface="Assistant"/>
                <a:sym typeface="Assistant"/>
              </a:defRPr>
            </a:lvl3pPr>
            <a:lvl4pPr lvl="3" algn="ctr" rtl="0">
              <a:spcBef>
                <a:spcPts val="0"/>
              </a:spcBef>
              <a:spcAft>
                <a:spcPts val="0"/>
              </a:spcAft>
              <a:buSzPts val="1600"/>
              <a:buNone/>
              <a:defRPr sz="1600">
                <a:latin typeface="Assistant"/>
                <a:ea typeface="Assistant"/>
                <a:cs typeface="Assistant"/>
                <a:sym typeface="Assistant"/>
              </a:defRPr>
            </a:lvl4pPr>
            <a:lvl5pPr lvl="4" algn="ctr" rtl="0">
              <a:spcBef>
                <a:spcPts val="0"/>
              </a:spcBef>
              <a:spcAft>
                <a:spcPts val="0"/>
              </a:spcAft>
              <a:buSzPts val="1600"/>
              <a:buNone/>
              <a:defRPr sz="1600">
                <a:latin typeface="Assistant"/>
                <a:ea typeface="Assistant"/>
                <a:cs typeface="Assistant"/>
                <a:sym typeface="Assistant"/>
              </a:defRPr>
            </a:lvl5pPr>
            <a:lvl6pPr lvl="5" algn="ctr" rtl="0">
              <a:spcBef>
                <a:spcPts val="0"/>
              </a:spcBef>
              <a:spcAft>
                <a:spcPts val="0"/>
              </a:spcAft>
              <a:buSzPts val="1600"/>
              <a:buNone/>
              <a:defRPr sz="1600">
                <a:latin typeface="Assistant"/>
                <a:ea typeface="Assistant"/>
                <a:cs typeface="Assistant"/>
                <a:sym typeface="Assistant"/>
              </a:defRPr>
            </a:lvl6pPr>
            <a:lvl7pPr lvl="6" algn="ctr" rtl="0">
              <a:spcBef>
                <a:spcPts val="0"/>
              </a:spcBef>
              <a:spcAft>
                <a:spcPts val="0"/>
              </a:spcAft>
              <a:buSzPts val="1600"/>
              <a:buNone/>
              <a:defRPr sz="1600">
                <a:latin typeface="Assistant"/>
                <a:ea typeface="Assistant"/>
                <a:cs typeface="Assistant"/>
                <a:sym typeface="Assistant"/>
              </a:defRPr>
            </a:lvl7pPr>
            <a:lvl8pPr lvl="7" algn="ctr" rtl="0">
              <a:spcBef>
                <a:spcPts val="0"/>
              </a:spcBef>
              <a:spcAft>
                <a:spcPts val="0"/>
              </a:spcAft>
              <a:buSzPts val="1600"/>
              <a:buNone/>
              <a:defRPr sz="1600">
                <a:latin typeface="Assistant"/>
                <a:ea typeface="Assistant"/>
                <a:cs typeface="Assistant"/>
                <a:sym typeface="Assistant"/>
              </a:defRPr>
            </a:lvl8pPr>
            <a:lvl9pPr lvl="8" algn="ctr" rtl="0">
              <a:spcBef>
                <a:spcPts val="0"/>
              </a:spcBef>
              <a:spcAft>
                <a:spcPts val="0"/>
              </a:spcAft>
              <a:buSzPts val="1600"/>
              <a:buNone/>
              <a:defRPr sz="1600">
                <a:latin typeface="Assistant"/>
                <a:ea typeface="Assistant"/>
                <a:cs typeface="Assistant"/>
                <a:sym typeface="Assistant"/>
              </a:defRPr>
            </a:lvl9pPr>
          </a:lstStyle>
          <a:p>
            <a:endParaRPr/>
          </a:p>
        </p:txBody>
      </p:sp>
      <p:sp>
        <p:nvSpPr>
          <p:cNvPr id="58" name="Google Shape;58;p11"/>
          <p:cNvSpPr txBox="1">
            <a:spLocks noGrp="1"/>
          </p:cNvSpPr>
          <p:nvPr>
            <p:ph type="title" idx="7"/>
          </p:nvPr>
        </p:nvSpPr>
        <p:spPr>
          <a:xfrm>
            <a:off x="952650" y="3611400"/>
            <a:ext cx="1992000" cy="992100"/>
          </a:xfrm>
          <a:prstGeom prst="rect">
            <a:avLst/>
          </a:prstGeom>
        </p:spPr>
        <p:txBody>
          <a:bodyPr spcFirstLastPara="1" wrap="square" lIns="0" tIns="0" rIns="0" bIns="0" anchor="t" anchorCtr="0">
            <a:noAutofit/>
          </a:bodyPr>
          <a:lstStyle>
            <a:lvl1pPr lvl="0" algn="ctr" rtl="0">
              <a:spcBef>
                <a:spcPts val="0"/>
              </a:spcBef>
              <a:spcAft>
                <a:spcPts val="0"/>
              </a:spcAft>
              <a:buSzPts val="1600"/>
              <a:buNone/>
              <a:defRPr sz="1600" b="0">
                <a:solidFill>
                  <a:schemeClr val="lt1"/>
                </a:solidFill>
                <a:latin typeface="Assistant"/>
                <a:ea typeface="Assistant"/>
                <a:cs typeface="Assistant"/>
                <a:sym typeface="Assistant"/>
              </a:defRPr>
            </a:lvl1pPr>
            <a:lvl2pPr lvl="1" algn="ctr" rtl="0">
              <a:spcBef>
                <a:spcPts val="0"/>
              </a:spcBef>
              <a:spcAft>
                <a:spcPts val="0"/>
              </a:spcAft>
              <a:buSzPts val="1600"/>
              <a:buNone/>
              <a:defRPr sz="1600">
                <a:latin typeface="Assistant"/>
                <a:ea typeface="Assistant"/>
                <a:cs typeface="Assistant"/>
                <a:sym typeface="Assistant"/>
              </a:defRPr>
            </a:lvl2pPr>
            <a:lvl3pPr lvl="2" algn="ctr" rtl="0">
              <a:spcBef>
                <a:spcPts val="0"/>
              </a:spcBef>
              <a:spcAft>
                <a:spcPts val="0"/>
              </a:spcAft>
              <a:buSzPts val="1600"/>
              <a:buNone/>
              <a:defRPr sz="1600">
                <a:latin typeface="Assistant"/>
                <a:ea typeface="Assistant"/>
                <a:cs typeface="Assistant"/>
                <a:sym typeface="Assistant"/>
              </a:defRPr>
            </a:lvl3pPr>
            <a:lvl4pPr lvl="3" algn="ctr" rtl="0">
              <a:spcBef>
                <a:spcPts val="0"/>
              </a:spcBef>
              <a:spcAft>
                <a:spcPts val="0"/>
              </a:spcAft>
              <a:buSzPts val="1600"/>
              <a:buNone/>
              <a:defRPr sz="1600">
                <a:latin typeface="Assistant"/>
                <a:ea typeface="Assistant"/>
                <a:cs typeface="Assistant"/>
                <a:sym typeface="Assistant"/>
              </a:defRPr>
            </a:lvl4pPr>
            <a:lvl5pPr lvl="4" algn="ctr" rtl="0">
              <a:spcBef>
                <a:spcPts val="0"/>
              </a:spcBef>
              <a:spcAft>
                <a:spcPts val="0"/>
              </a:spcAft>
              <a:buSzPts val="1600"/>
              <a:buNone/>
              <a:defRPr sz="1600">
                <a:latin typeface="Assistant"/>
                <a:ea typeface="Assistant"/>
                <a:cs typeface="Assistant"/>
                <a:sym typeface="Assistant"/>
              </a:defRPr>
            </a:lvl5pPr>
            <a:lvl6pPr lvl="5" algn="ctr" rtl="0">
              <a:spcBef>
                <a:spcPts val="0"/>
              </a:spcBef>
              <a:spcAft>
                <a:spcPts val="0"/>
              </a:spcAft>
              <a:buSzPts val="1600"/>
              <a:buNone/>
              <a:defRPr sz="1600">
                <a:latin typeface="Assistant"/>
                <a:ea typeface="Assistant"/>
                <a:cs typeface="Assistant"/>
                <a:sym typeface="Assistant"/>
              </a:defRPr>
            </a:lvl6pPr>
            <a:lvl7pPr lvl="6" algn="ctr" rtl="0">
              <a:spcBef>
                <a:spcPts val="0"/>
              </a:spcBef>
              <a:spcAft>
                <a:spcPts val="0"/>
              </a:spcAft>
              <a:buSzPts val="1600"/>
              <a:buNone/>
              <a:defRPr sz="1600">
                <a:latin typeface="Assistant"/>
                <a:ea typeface="Assistant"/>
                <a:cs typeface="Assistant"/>
                <a:sym typeface="Assistant"/>
              </a:defRPr>
            </a:lvl7pPr>
            <a:lvl8pPr lvl="7" algn="ctr" rtl="0">
              <a:spcBef>
                <a:spcPts val="0"/>
              </a:spcBef>
              <a:spcAft>
                <a:spcPts val="0"/>
              </a:spcAft>
              <a:buSzPts val="1600"/>
              <a:buNone/>
              <a:defRPr sz="1600">
                <a:latin typeface="Assistant"/>
                <a:ea typeface="Assistant"/>
                <a:cs typeface="Assistant"/>
                <a:sym typeface="Assistant"/>
              </a:defRPr>
            </a:lvl8pPr>
            <a:lvl9pPr lvl="8" algn="ctr" rtl="0">
              <a:spcBef>
                <a:spcPts val="0"/>
              </a:spcBef>
              <a:spcAft>
                <a:spcPts val="0"/>
              </a:spcAft>
              <a:buSzPts val="1600"/>
              <a:buNone/>
              <a:defRPr sz="1600">
                <a:latin typeface="Assistant"/>
                <a:ea typeface="Assistant"/>
                <a:cs typeface="Assistant"/>
                <a:sym typeface="Assistan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ext">
  <p:cSld name="CUSTOM_5">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12"/>
          <p:cNvSpPr txBox="1">
            <a:spLocks noGrp="1"/>
          </p:cNvSpPr>
          <p:nvPr>
            <p:ph type="ctrTitle"/>
          </p:nvPr>
        </p:nvSpPr>
        <p:spPr>
          <a:xfrm>
            <a:off x="4931400" y="681813"/>
            <a:ext cx="3492600" cy="2682300"/>
          </a:xfrm>
          <a:prstGeom prst="rect">
            <a:avLst/>
          </a:prstGeom>
        </p:spPr>
        <p:txBody>
          <a:bodyPr spcFirstLastPara="1" wrap="square" lIns="0" tIns="0" rIns="0" bIns="0" anchor="ctr" anchorCtr="0">
            <a:noAutofit/>
          </a:bodyPr>
          <a:lstStyle>
            <a:lvl1pPr lvl="0" algn="r" rtl="0">
              <a:spcBef>
                <a:spcPts val="0"/>
              </a:spcBef>
              <a:spcAft>
                <a:spcPts val="0"/>
              </a:spcAft>
              <a:buClr>
                <a:srgbClr val="FFFFFF"/>
              </a:buClr>
              <a:buSzPts val="5200"/>
              <a:buNone/>
              <a:defRPr sz="4000" b="1">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61" name="Google Shape;61;p12"/>
          <p:cNvSpPr txBox="1">
            <a:spLocks noGrp="1"/>
          </p:cNvSpPr>
          <p:nvPr>
            <p:ph type="subTitle" idx="1"/>
          </p:nvPr>
        </p:nvSpPr>
        <p:spPr>
          <a:xfrm>
            <a:off x="5024100" y="3517275"/>
            <a:ext cx="3399900" cy="9444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Clr>
                <a:srgbClr val="FFFFFF"/>
              </a:buClr>
              <a:buSzPts val="2800"/>
              <a:buNone/>
              <a:defRPr sz="2000">
                <a:solidFill>
                  <a:srgbClr val="FFFFFF"/>
                </a:solidFill>
                <a:latin typeface="Assistant"/>
                <a:ea typeface="Assistant"/>
                <a:cs typeface="Assistant"/>
                <a:sym typeface="Assistant"/>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62" name="Google Shape;62;p12"/>
          <p:cNvSpPr/>
          <p:nvPr/>
        </p:nvSpPr>
        <p:spPr>
          <a:xfrm>
            <a:off x="720000" y="1215600"/>
            <a:ext cx="3852000" cy="2712300"/>
          </a:xfrm>
          <a:prstGeom prst="roundRect">
            <a:avLst>
              <a:gd name="adj" fmla="val 16667"/>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itle">
  <p:cSld name="CUSTOM_9">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720000" y="1230600"/>
            <a:ext cx="3479100" cy="2682300"/>
          </a:xfrm>
          <a:prstGeom prst="rect">
            <a:avLst/>
          </a:prstGeom>
        </p:spPr>
        <p:txBody>
          <a:bodyPr spcFirstLastPara="1" wrap="square" lIns="0" tIns="0" rIns="0" bIns="0" anchor="ctr" anchorCtr="0">
            <a:noAutofit/>
          </a:bodyPr>
          <a:lstStyle>
            <a:lvl1pPr lvl="0" rtl="0">
              <a:spcBef>
                <a:spcPts val="0"/>
              </a:spcBef>
              <a:spcAft>
                <a:spcPts val="0"/>
              </a:spcAft>
              <a:buClr>
                <a:srgbClr val="FFFFFF"/>
              </a:buClr>
              <a:buSzPts val="5200"/>
              <a:buNone/>
              <a:defRPr sz="5000" b="1">
                <a:solidFill>
                  <a:srgbClr val="FFFFFF"/>
                </a:solidFill>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720000" y="540000"/>
            <a:ext cx="3852000" cy="477600"/>
          </a:xfrm>
          <a:prstGeom prst="rect">
            <a:avLst/>
          </a:prstGeom>
        </p:spPr>
        <p:txBody>
          <a:bodyPr spcFirstLastPara="1" wrap="square" lIns="0" tIns="0" rIns="0" bIns="0" anchor="t" anchorCtr="0">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Design 2">
  <p:cSld name="CUSTOM_10">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720000" y="540000"/>
            <a:ext cx="3852000" cy="477600"/>
          </a:xfrm>
          <a:prstGeom prst="rect">
            <a:avLst/>
          </a:prstGeom>
        </p:spPr>
        <p:txBody>
          <a:bodyPr spcFirstLastPara="1" wrap="square" lIns="0" tIns="0" rIns="0" bIns="0" anchor="t" anchorCtr="0">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Design">
  <p:cSld name="CUSTOM_7">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3832200" y="540000"/>
            <a:ext cx="4591800" cy="4776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Design 1">
  <p:cSld name="CUSTOM_8">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a:off x="720000" y="540000"/>
            <a:ext cx="4252800" cy="477600"/>
          </a:xfrm>
          <a:prstGeom prst="rect">
            <a:avLst/>
          </a:prstGeom>
        </p:spPr>
        <p:txBody>
          <a:bodyPr spcFirstLastPara="1" wrap="square" lIns="0" tIns="0" rIns="0" bIns="0" anchor="t" anchorCtr="0">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68000" y="1663300"/>
            <a:ext cx="2808000" cy="755700"/>
          </a:xfrm>
          <a:prstGeom prst="rect">
            <a:avLst/>
          </a:prstGeom>
        </p:spPr>
        <p:txBody>
          <a:bodyPr spcFirstLastPara="1" wrap="square" lIns="0" tIns="0" rIns="0" bIns="0" anchor="b" anchorCtr="0">
            <a:noAutofit/>
          </a:bodyPr>
          <a:lstStyle>
            <a:lvl1pPr lvl="0" algn="ctr">
              <a:spcBef>
                <a:spcPts val="0"/>
              </a:spcBef>
              <a:spcAft>
                <a:spcPts val="0"/>
              </a:spcAft>
              <a:buSzPts val="2400"/>
              <a:buNone/>
              <a:defRPr sz="5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5" name="Google Shape;75;p18"/>
          <p:cNvSpPr txBox="1">
            <a:spLocks noGrp="1"/>
          </p:cNvSpPr>
          <p:nvPr>
            <p:ph type="body" idx="1"/>
          </p:nvPr>
        </p:nvSpPr>
        <p:spPr>
          <a:xfrm>
            <a:off x="2830800" y="2647986"/>
            <a:ext cx="3482400" cy="832200"/>
          </a:xfrm>
          <a:prstGeom prst="rect">
            <a:avLst/>
          </a:prstGeom>
        </p:spPr>
        <p:txBody>
          <a:bodyPr spcFirstLastPara="1" wrap="square" lIns="0" tIns="0" rIns="0" bIns="0" anchor="t" anchorCtr="0">
            <a:noAutofit/>
          </a:bodyPr>
          <a:lstStyle>
            <a:lvl1pPr marL="457200" lvl="0" indent="-304800" algn="ctr">
              <a:spcBef>
                <a:spcPts val="0"/>
              </a:spcBef>
              <a:spcAft>
                <a:spcPts val="0"/>
              </a:spcAft>
              <a:buSzPts val="1200"/>
              <a:buChar char="●"/>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CUSTOM">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4800900" y="3111588"/>
            <a:ext cx="3157800" cy="345000"/>
          </a:xfrm>
          <a:prstGeom prst="rect">
            <a:avLst/>
          </a:prstGeom>
        </p:spPr>
        <p:txBody>
          <a:bodyPr spcFirstLastPara="1" wrap="square" lIns="0" tIns="0" rIns="0" bIns="0" anchor="t" anchorCtr="0">
            <a:noAutofit/>
          </a:bodyPr>
          <a:lstStyle>
            <a:lvl1pPr lvl="0" algn="r">
              <a:spcBef>
                <a:spcPts val="0"/>
              </a:spcBef>
              <a:spcAft>
                <a:spcPts val="0"/>
              </a:spcAft>
              <a:buSzPts val="3000"/>
              <a:buNone/>
              <a:defRPr sz="2000"/>
            </a:lvl1pPr>
            <a:lvl2pPr lvl="1">
              <a:spcBef>
                <a:spcPts val="0"/>
              </a:spcBef>
              <a:spcAft>
                <a:spcPts val="0"/>
              </a:spcAft>
              <a:buSzPts val="3000"/>
              <a:buNone/>
              <a:defRPr>
                <a:latin typeface="Assistant"/>
                <a:ea typeface="Assistant"/>
                <a:cs typeface="Assistant"/>
                <a:sym typeface="Assistant"/>
              </a:defRPr>
            </a:lvl2pPr>
            <a:lvl3pPr lvl="2">
              <a:spcBef>
                <a:spcPts val="0"/>
              </a:spcBef>
              <a:spcAft>
                <a:spcPts val="0"/>
              </a:spcAft>
              <a:buSzPts val="3000"/>
              <a:buNone/>
              <a:defRPr>
                <a:latin typeface="Assistant"/>
                <a:ea typeface="Assistant"/>
                <a:cs typeface="Assistant"/>
                <a:sym typeface="Assistant"/>
              </a:defRPr>
            </a:lvl3pPr>
            <a:lvl4pPr lvl="3">
              <a:spcBef>
                <a:spcPts val="0"/>
              </a:spcBef>
              <a:spcAft>
                <a:spcPts val="0"/>
              </a:spcAft>
              <a:buSzPts val="3000"/>
              <a:buNone/>
              <a:defRPr>
                <a:latin typeface="Assistant"/>
                <a:ea typeface="Assistant"/>
                <a:cs typeface="Assistant"/>
                <a:sym typeface="Assistant"/>
              </a:defRPr>
            </a:lvl4pPr>
            <a:lvl5pPr lvl="4">
              <a:spcBef>
                <a:spcPts val="0"/>
              </a:spcBef>
              <a:spcAft>
                <a:spcPts val="0"/>
              </a:spcAft>
              <a:buSzPts val="3000"/>
              <a:buNone/>
              <a:defRPr>
                <a:latin typeface="Assistant"/>
                <a:ea typeface="Assistant"/>
                <a:cs typeface="Assistant"/>
                <a:sym typeface="Assistant"/>
              </a:defRPr>
            </a:lvl5pPr>
            <a:lvl6pPr lvl="5">
              <a:spcBef>
                <a:spcPts val="0"/>
              </a:spcBef>
              <a:spcAft>
                <a:spcPts val="0"/>
              </a:spcAft>
              <a:buSzPts val="3000"/>
              <a:buNone/>
              <a:defRPr>
                <a:latin typeface="Assistant"/>
                <a:ea typeface="Assistant"/>
                <a:cs typeface="Assistant"/>
                <a:sym typeface="Assistant"/>
              </a:defRPr>
            </a:lvl6pPr>
            <a:lvl7pPr lvl="6">
              <a:spcBef>
                <a:spcPts val="0"/>
              </a:spcBef>
              <a:spcAft>
                <a:spcPts val="0"/>
              </a:spcAft>
              <a:buSzPts val="3000"/>
              <a:buNone/>
              <a:defRPr>
                <a:latin typeface="Assistant"/>
                <a:ea typeface="Assistant"/>
                <a:cs typeface="Assistant"/>
                <a:sym typeface="Assistant"/>
              </a:defRPr>
            </a:lvl7pPr>
            <a:lvl8pPr lvl="7">
              <a:spcBef>
                <a:spcPts val="0"/>
              </a:spcBef>
              <a:spcAft>
                <a:spcPts val="0"/>
              </a:spcAft>
              <a:buSzPts val="3000"/>
              <a:buNone/>
              <a:defRPr>
                <a:latin typeface="Assistant"/>
                <a:ea typeface="Assistant"/>
                <a:cs typeface="Assistant"/>
                <a:sym typeface="Assistant"/>
              </a:defRPr>
            </a:lvl8pPr>
            <a:lvl9pPr lvl="8">
              <a:spcBef>
                <a:spcPts val="0"/>
              </a:spcBef>
              <a:spcAft>
                <a:spcPts val="0"/>
              </a:spcAft>
              <a:buSzPts val="3000"/>
              <a:buNone/>
              <a:defRPr>
                <a:latin typeface="Assistant"/>
                <a:ea typeface="Assistant"/>
                <a:cs typeface="Assistant"/>
                <a:sym typeface="Assistant"/>
              </a:defRPr>
            </a:lvl9pPr>
          </a:lstStyle>
          <a:p>
            <a:endParaRPr/>
          </a:p>
        </p:txBody>
      </p:sp>
      <p:sp>
        <p:nvSpPr>
          <p:cNvPr id="78" name="Google Shape;78;p19"/>
          <p:cNvSpPr txBox="1">
            <a:spLocks noGrp="1"/>
          </p:cNvSpPr>
          <p:nvPr>
            <p:ph type="title" idx="2"/>
          </p:nvPr>
        </p:nvSpPr>
        <p:spPr>
          <a:xfrm>
            <a:off x="4800900" y="1686922"/>
            <a:ext cx="3157800" cy="12564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sz="2000" b="0">
                <a:latin typeface="Assistant"/>
                <a:ea typeface="Assistant"/>
                <a:cs typeface="Assistant"/>
                <a:sym typeface="Assistant"/>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2684850" y="1188000"/>
            <a:ext cx="3774300" cy="1858500"/>
          </a:xfrm>
          <a:prstGeom prst="rect">
            <a:avLst/>
          </a:prstGeom>
        </p:spPr>
        <p:txBody>
          <a:bodyPr spcFirstLastPara="1" wrap="square" lIns="0" tIns="0" rIns="0" bIns="0" anchor="ctr" anchorCtr="0">
            <a:noAutofit/>
          </a:bodyPr>
          <a:lstStyle>
            <a:lvl1pPr lvl="0" algn="ctr" rtl="0">
              <a:spcBef>
                <a:spcPts val="0"/>
              </a:spcBef>
              <a:spcAft>
                <a:spcPts val="0"/>
              </a:spcAft>
              <a:buSzPts val="4800"/>
              <a:buNone/>
              <a:defRPr sz="5000" b="1"/>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1" name="Google Shape;81;p20"/>
          <p:cNvSpPr txBox="1">
            <a:spLocks noGrp="1"/>
          </p:cNvSpPr>
          <p:nvPr>
            <p:ph type="title" idx="2"/>
          </p:nvPr>
        </p:nvSpPr>
        <p:spPr>
          <a:xfrm>
            <a:off x="2963550" y="3046500"/>
            <a:ext cx="3216900" cy="9090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sz="2000" b="0">
                <a:latin typeface="Assistant"/>
                <a:ea typeface="Assistant"/>
                <a:cs typeface="Assistant"/>
                <a:sym typeface="Assistant"/>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One Column">
  <p:cSld name="CUSTOM_2">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540000"/>
            <a:ext cx="3386700" cy="4776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 name="Google Shape;13;p3"/>
          <p:cNvSpPr txBox="1">
            <a:spLocks noGrp="1"/>
          </p:cNvSpPr>
          <p:nvPr>
            <p:ph type="title" idx="2"/>
          </p:nvPr>
        </p:nvSpPr>
        <p:spPr>
          <a:xfrm>
            <a:off x="720000" y="1677675"/>
            <a:ext cx="7704000" cy="2925900"/>
          </a:xfrm>
          <a:prstGeom prst="rect">
            <a:avLst/>
          </a:prstGeom>
        </p:spPr>
        <p:txBody>
          <a:bodyPr spcFirstLastPara="1" wrap="square" lIns="0" tIns="0" rIns="0" bIns="0" anchor="t" anchorCtr="0">
            <a:noAutofit/>
          </a:bodyPr>
          <a:lstStyle>
            <a:lvl1pPr lvl="0" rtl="0">
              <a:spcBef>
                <a:spcPts val="0"/>
              </a:spcBef>
              <a:spcAft>
                <a:spcPts val="0"/>
              </a:spcAft>
              <a:buClr>
                <a:srgbClr val="20C8C8"/>
              </a:buClr>
              <a:buSzPts val="1600"/>
              <a:buChar char="●"/>
              <a:defRPr sz="1200" b="0">
                <a:latin typeface="Assistant"/>
                <a:ea typeface="Assistant"/>
                <a:cs typeface="Assistant"/>
                <a:sym typeface="Assistant"/>
              </a:defRPr>
            </a:lvl1pPr>
            <a:lvl2pPr lvl="1" rtl="0">
              <a:spcBef>
                <a:spcPts val="0"/>
              </a:spcBef>
              <a:spcAft>
                <a:spcPts val="0"/>
              </a:spcAft>
              <a:buClr>
                <a:schemeClr val="lt1"/>
              </a:buClr>
              <a:buSzPts val="1600"/>
              <a:buChar char="○"/>
              <a:defRPr sz="1600">
                <a:latin typeface="Assistant"/>
                <a:ea typeface="Assistant"/>
                <a:cs typeface="Assistant"/>
                <a:sym typeface="Assistant"/>
              </a:defRPr>
            </a:lvl2pPr>
            <a:lvl3pPr lvl="2" rtl="0">
              <a:spcBef>
                <a:spcPts val="0"/>
              </a:spcBef>
              <a:spcAft>
                <a:spcPts val="0"/>
              </a:spcAft>
              <a:buClr>
                <a:schemeClr val="lt1"/>
              </a:buClr>
              <a:buSzPts val="1600"/>
              <a:buChar char="■"/>
              <a:defRPr sz="1600">
                <a:latin typeface="Assistant"/>
                <a:ea typeface="Assistant"/>
                <a:cs typeface="Assistant"/>
                <a:sym typeface="Assistant"/>
              </a:defRPr>
            </a:lvl3pPr>
            <a:lvl4pPr lvl="3" rtl="0">
              <a:spcBef>
                <a:spcPts val="0"/>
              </a:spcBef>
              <a:spcAft>
                <a:spcPts val="0"/>
              </a:spcAft>
              <a:buClr>
                <a:schemeClr val="lt1"/>
              </a:buClr>
              <a:buSzPts val="1600"/>
              <a:buChar char="●"/>
              <a:defRPr sz="1600">
                <a:latin typeface="Assistant"/>
                <a:ea typeface="Assistant"/>
                <a:cs typeface="Assistant"/>
                <a:sym typeface="Assistant"/>
              </a:defRPr>
            </a:lvl4pPr>
            <a:lvl5pPr lvl="4" rtl="0">
              <a:spcBef>
                <a:spcPts val="0"/>
              </a:spcBef>
              <a:spcAft>
                <a:spcPts val="0"/>
              </a:spcAft>
              <a:buClr>
                <a:schemeClr val="lt1"/>
              </a:buClr>
              <a:buSzPts val="1600"/>
              <a:buChar char="○"/>
              <a:defRPr sz="1600">
                <a:latin typeface="Assistant"/>
                <a:ea typeface="Assistant"/>
                <a:cs typeface="Assistant"/>
                <a:sym typeface="Assistant"/>
              </a:defRPr>
            </a:lvl5pPr>
            <a:lvl6pPr lvl="5" rtl="0">
              <a:spcBef>
                <a:spcPts val="0"/>
              </a:spcBef>
              <a:spcAft>
                <a:spcPts val="0"/>
              </a:spcAft>
              <a:buClr>
                <a:schemeClr val="lt1"/>
              </a:buClr>
              <a:buSzPts val="1600"/>
              <a:buChar char="■"/>
              <a:defRPr sz="1600">
                <a:latin typeface="Assistant"/>
                <a:ea typeface="Assistant"/>
                <a:cs typeface="Assistant"/>
                <a:sym typeface="Assistant"/>
              </a:defRPr>
            </a:lvl6pPr>
            <a:lvl7pPr lvl="6" rtl="0">
              <a:spcBef>
                <a:spcPts val="0"/>
              </a:spcBef>
              <a:spcAft>
                <a:spcPts val="0"/>
              </a:spcAft>
              <a:buClr>
                <a:schemeClr val="lt1"/>
              </a:buClr>
              <a:buSzPts val="1600"/>
              <a:buChar char="●"/>
              <a:defRPr sz="1600">
                <a:latin typeface="Assistant"/>
                <a:ea typeface="Assistant"/>
                <a:cs typeface="Assistant"/>
                <a:sym typeface="Assistant"/>
              </a:defRPr>
            </a:lvl7pPr>
            <a:lvl8pPr lvl="7" rtl="0">
              <a:spcBef>
                <a:spcPts val="0"/>
              </a:spcBef>
              <a:spcAft>
                <a:spcPts val="0"/>
              </a:spcAft>
              <a:buClr>
                <a:schemeClr val="lt1"/>
              </a:buClr>
              <a:buSzPts val="1600"/>
              <a:buChar char="○"/>
              <a:defRPr sz="1600">
                <a:latin typeface="Assistant"/>
                <a:ea typeface="Assistant"/>
                <a:cs typeface="Assistant"/>
                <a:sym typeface="Assistant"/>
              </a:defRPr>
            </a:lvl8pPr>
            <a:lvl9pPr lvl="8" rtl="0">
              <a:spcBef>
                <a:spcPts val="0"/>
              </a:spcBef>
              <a:spcAft>
                <a:spcPts val="0"/>
              </a:spcAft>
              <a:buClr>
                <a:schemeClr val="lt1"/>
              </a:buClr>
              <a:buSzPts val="1600"/>
              <a:buChar char="■"/>
              <a:defRPr sz="1600">
                <a:latin typeface="Assistant"/>
                <a:ea typeface="Assistant"/>
                <a:cs typeface="Assistant"/>
                <a:sym typeface="Assistant"/>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Four Columns">
  <p:cSld name="CUSTOM_6">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21"/>
          <p:cNvSpPr txBox="1">
            <a:spLocks noGrp="1"/>
          </p:cNvSpPr>
          <p:nvPr>
            <p:ph type="title"/>
          </p:nvPr>
        </p:nvSpPr>
        <p:spPr>
          <a:xfrm>
            <a:off x="720000" y="540000"/>
            <a:ext cx="3852600" cy="477600"/>
          </a:xfrm>
          <a:prstGeom prst="rect">
            <a:avLst/>
          </a:prstGeom>
        </p:spPr>
        <p:txBody>
          <a:bodyPr spcFirstLastPara="1" wrap="square" lIns="0" tIns="0" rIns="0" bIns="0" anchor="t" anchorCtr="0">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4" name="Google Shape;84;p21"/>
          <p:cNvSpPr txBox="1">
            <a:spLocks noGrp="1"/>
          </p:cNvSpPr>
          <p:nvPr>
            <p:ph type="title" idx="2"/>
          </p:nvPr>
        </p:nvSpPr>
        <p:spPr>
          <a:xfrm>
            <a:off x="5685450" y="3292975"/>
            <a:ext cx="1595400" cy="3414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00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5" name="Google Shape;85;p21"/>
          <p:cNvSpPr txBox="1">
            <a:spLocks noGrp="1"/>
          </p:cNvSpPr>
          <p:nvPr>
            <p:ph type="title" idx="3"/>
          </p:nvPr>
        </p:nvSpPr>
        <p:spPr>
          <a:xfrm>
            <a:off x="1804975" y="3292975"/>
            <a:ext cx="1595400" cy="3414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00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6" name="Google Shape;86;p21"/>
          <p:cNvSpPr txBox="1">
            <a:spLocks noGrp="1"/>
          </p:cNvSpPr>
          <p:nvPr>
            <p:ph type="title" idx="4"/>
          </p:nvPr>
        </p:nvSpPr>
        <p:spPr>
          <a:xfrm>
            <a:off x="5685454" y="2019325"/>
            <a:ext cx="1595400" cy="3414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00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7" name="Google Shape;87;p21"/>
          <p:cNvSpPr txBox="1">
            <a:spLocks noGrp="1"/>
          </p:cNvSpPr>
          <p:nvPr>
            <p:ph type="title" idx="5"/>
          </p:nvPr>
        </p:nvSpPr>
        <p:spPr>
          <a:xfrm>
            <a:off x="5685450" y="3751100"/>
            <a:ext cx="1992000" cy="477600"/>
          </a:xfrm>
          <a:prstGeom prst="rect">
            <a:avLst/>
          </a:prstGeom>
        </p:spPr>
        <p:txBody>
          <a:bodyPr spcFirstLastPara="1" wrap="square" lIns="0" tIns="0" rIns="0" bIns="0" anchor="t" anchorCtr="0">
            <a:noAutofit/>
          </a:bodyPr>
          <a:lstStyle>
            <a:lvl1pPr lvl="0" rtl="0">
              <a:spcBef>
                <a:spcPts val="0"/>
              </a:spcBef>
              <a:spcAft>
                <a:spcPts val="0"/>
              </a:spcAft>
              <a:buSzPts val="1600"/>
              <a:buNone/>
              <a:defRPr sz="1600" b="0">
                <a:latin typeface="Assistant"/>
                <a:ea typeface="Assistant"/>
                <a:cs typeface="Assistant"/>
                <a:sym typeface="Assistant"/>
              </a:defRPr>
            </a:lvl1pPr>
            <a:lvl2pPr lvl="1" algn="ctr" rtl="0">
              <a:spcBef>
                <a:spcPts val="0"/>
              </a:spcBef>
              <a:spcAft>
                <a:spcPts val="0"/>
              </a:spcAft>
              <a:buSzPts val="1600"/>
              <a:buNone/>
              <a:defRPr sz="1600" b="0">
                <a:latin typeface="Assistant"/>
                <a:ea typeface="Assistant"/>
                <a:cs typeface="Assistant"/>
                <a:sym typeface="Assistant"/>
              </a:defRPr>
            </a:lvl2pPr>
            <a:lvl3pPr lvl="2" algn="ctr" rtl="0">
              <a:spcBef>
                <a:spcPts val="0"/>
              </a:spcBef>
              <a:spcAft>
                <a:spcPts val="0"/>
              </a:spcAft>
              <a:buSzPts val="1600"/>
              <a:buNone/>
              <a:defRPr sz="1600" b="0">
                <a:latin typeface="Assistant"/>
                <a:ea typeface="Assistant"/>
                <a:cs typeface="Assistant"/>
                <a:sym typeface="Assistant"/>
              </a:defRPr>
            </a:lvl3pPr>
            <a:lvl4pPr lvl="3" algn="ctr" rtl="0">
              <a:spcBef>
                <a:spcPts val="0"/>
              </a:spcBef>
              <a:spcAft>
                <a:spcPts val="0"/>
              </a:spcAft>
              <a:buSzPts val="1600"/>
              <a:buNone/>
              <a:defRPr sz="1600" b="0">
                <a:latin typeface="Assistant"/>
                <a:ea typeface="Assistant"/>
                <a:cs typeface="Assistant"/>
                <a:sym typeface="Assistant"/>
              </a:defRPr>
            </a:lvl4pPr>
            <a:lvl5pPr lvl="4" algn="ctr" rtl="0">
              <a:spcBef>
                <a:spcPts val="0"/>
              </a:spcBef>
              <a:spcAft>
                <a:spcPts val="0"/>
              </a:spcAft>
              <a:buSzPts val="1600"/>
              <a:buNone/>
              <a:defRPr sz="1600" b="0">
                <a:latin typeface="Assistant"/>
                <a:ea typeface="Assistant"/>
                <a:cs typeface="Assistant"/>
                <a:sym typeface="Assistant"/>
              </a:defRPr>
            </a:lvl5pPr>
            <a:lvl6pPr lvl="5" algn="ctr" rtl="0">
              <a:spcBef>
                <a:spcPts val="0"/>
              </a:spcBef>
              <a:spcAft>
                <a:spcPts val="0"/>
              </a:spcAft>
              <a:buSzPts val="1600"/>
              <a:buNone/>
              <a:defRPr sz="1600" b="0">
                <a:latin typeface="Assistant"/>
                <a:ea typeface="Assistant"/>
                <a:cs typeface="Assistant"/>
                <a:sym typeface="Assistant"/>
              </a:defRPr>
            </a:lvl6pPr>
            <a:lvl7pPr lvl="6" algn="ctr" rtl="0">
              <a:spcBef>
                <a:spcPts val="0"/>
              </a:spcBef>
              <a:spcAft>
                <a:spcPts val="0"/>
              </a:spcAft>
              <a:buSzPts val="1600"/>
              <a:buNone/>
              <a:defRPr sz="1600" b="0">
                <a:latin typeface="Assistant"/>
                <a:ea typeface="Assistant"/>
                <a:cs typeface="Assistant"/>
                <a:sym typeface="Assistant"/>
              </a:defRPr>
            </a:lvl7pPr>
            <a:lvl8pPr lvl="7" algn="ctr" rtl="0">
              <a:spcBef>
                <a:spcPts val="0"/>
              </a:spcBef>
              <a:spcAft>
                <a:spcPts val="0"/>
              </a:spcAft>
              <a:buSzPts val="1600"/>
              <a:buNone/>
              <a:defRPr sz="1600" b="0">
                <a:latin typeface="Assistant"/>
                <a:ea typeface="Assistant"/>
                <a:cs typeface="Assistant"/>
                <a:sym typeface="Assistant"/>
              </a:defRPr>
            </a:lvl8pPr>
            <a:lvl9pPr lvl="8" algn="ctr" rtl="0">
              <a:spcBef>
                <a:spcPts val="0"/>
              </a:spcBef>
              <a:spcAft>
                <a:spcPts val="0"/>
              </a:spcAft>
              <a:buSzPts val="1600"/>
              <a:buNone/>
              <a:defRPr sz="1600" b="0">
                <a:latin typeface="Assistant"/>
                <a:ea typeface="Assistant"/>
                <a:cs typeface="Assistant"/>
                <a:sym typeface="Assistant"/>
              </a:defRPr>
            </a:lvl9pPr>
          </a:lstStyle>
          <a:p>
            <a:endParaRPr/>
          </a:p>
        </p:txBody>
      </p:sp>
      <p:sp>
        <p:nvSpPr>
          <p:cNvPr id="88" name="Google Shape;88;p21"/>
          <p:cNvSpPr txBox="1">
            <a:spLocks noGrp="1"/>
          </p:cNvSpPr>
          <p:nvPr>
            <p:ph type="title" idx="6"/>
          </p:nvPr>
        </p:nvSpPr>
        <p:spPr>
          <a:xfrm>
            <a:off x="5685450" y="2477450"/>
            <a:ext cx="1992000" cy="543600"/>
          </a:xfrm>
          <a:prstGeom prst="rect">
            <a:avLst/>
          </a:prstGeom>
        </p:spPr>
        <p:txBody>
          <a:bodyPr spcFirstLastPara="1" wrap="square" lIns="0" tIns="0" rIns="0" bIns="0" anchor="t" anchorCtr="0">
            <a:noAutofit/>
          </a:bodyPr>
          <a:lstStyle>
            <a:lvl1pPr lvl="0" rtl="0">
              <a:spcBef>
                <a:spcPts val="0"/>
              </a:spcBef>
              <a:spcAft>
                <a:spcPts val="0"/>
              </a:spcAft>
              <a:buSzPts val="1600"/>
              <a:buNone/>
              <a:defRPr sz="1600" b="0">
                <a:latin typeface="Assistant"/>
                <a:ea typeface="Assistant"/>
                <a:cs typeface="Assistant"/>
                <a:sym typeface="Assistant"/>
              </a:defRPr>
            </a:lvl1pPr>
            <a:lvl2pPr lvl="1" algn="ctr" rtl="0">
              <a:spcBef>
                <a:spcPts val="0"/>
              </a:spcBef>
              <a:spcAft>
                <a:spcPts val="0"/>
              </a:spcAft>
              <a:buSzPts val="1600"/>
              <a:buNone/>
              <a:defRPr sz="1600" b="0">
                <a:latin typeface="Assistant"/>
                <a:ea typeface="Assistant"/>
                <a:cs typeface="Assistant"/>
                <a:sym typeface="Assistant"/>
              </a:defRPr>
            </a:lvl2pPr>
            <a:lvl3pPr lvl="2" algn="ctr" rtl="0">
              <a:spcBef>
                <a:spcPts val="0"/>
              </a:spcBef>
              <a:spcAft>
                <a:spcPts val="0"/>
              </a:spcAft>
              <a:buSzPts val="1600"/>
              <a:buNone/>
              <a:defRPr sz="1600" b="0">
                <a:latin typeface="Assistant"/>
                <a:ea typeface="Assistant"/>
                <a:cs typeface="Assistant"/>
                <a:sym typeface="Assistant"/>
              </a:defRPr>
            </a:lvl3pPr>
            <a:lvl4pPr lvl="3" algn="ctr" rtl="0">
              <a:spcBef>
                <a:spcPts val="0"/>
              </a:spcBef>
              <a:spcAft>
                <a:spcPts val="0"/>
              </a:spcAft>
              <a:buSzPts val="1600"/>
              <a:buNone/>
              <a:defRPr sz="1600" b="0">
                <a:latin typeface="Assistant"/>
                <a:ea typeface="Assistant"/>
                <a:cs typeface="Assistant"/>
                <a:sym typeface="Assistant"/>
              </a:defRPr>
            </a:lvl4pPr>
            <a:lvl5pPr lvl="4" algn="ctr" rtl="0">
              <a:spcBef>
                <a:spcPts val="0"/>
              </a:spcBef>
              <a:spcAft>
                <a:spcPts val="0"/>
              </a:spcAft>
              <a:buSzPts val="1600"/>
              <a:buNone/>
              <a:defRPr sz="1600" b="0">
                <a:latin typeface="Assistant"/>
                <a:ea typeface="Assistant"/>
                <a:cs typeface="Assistant"/>
                <a:sym typeface="Assistant"/>
              </a:defRPr>
            </a:lvl5pPr>
            <a:lvl6pPr lvl="5" algn="ctr" rtl="0">
              <a:spcBef>
                <a:spcPts val="0"/>
              </a:spcBef>
              <a:spcAft>
                <a:spcPts val="0"/>
              </a:spcAft>
              <a:buSzPts val="1600"/>
              <a:buNone/>
              <a:defRPr sz="1600" b="0">
                <a:latin typeface="Assistant"/>
                <a:ea typeface="Assistant"/>
                <a:cs typeface="Assistant"/>
                <a:sym typeface="Assistant"/>
              </a:defRPr>
            </a:lvl6pPr>
            <a:lvl7pPr lvl="6" algn="ctr" rtl="0">
              <a:spcBef>
                <a:spcPts val="0"/>
              </a:spcBef>
              <a:spcAft>
                <a:spcPts val="0"/>
              </a:spcAft>
              <a:buSzPts val="1600"/>
              <a:buNone/>
              <a:defRPr sz="1600" b="0">
                <a:latin typeface="Assistant"/>
                <a:ea typeface="Assistant"/>
                <a:cs typeface="Assistant"/>
                <a:sym typeface="Assistant"/>
              </a:defRPr>
            </a:lvl7pPr>
            <a:lvl8pPr lvl="7" algn="ctr" rtl="0">
              <a:spcBef>
                <a:spcPts val="0"/>
              </a:spcBef>
              <a:spcAft>
                <a:spcPts val="0"/>
              </a:spcAft>
              <a:buSzPts val="1600"/>
              <a:buNone/>
              <a:defRPr sz="1600" b="0">
                <a:latin typeface="Assistant"/>
                <a:ea typeface="Assistant"/>
                <a:cs typeface="Assistant"/>
                <a:sym typeface="Assistant"/>
              </a:defRPr>
            </a:lvl8pPr>
            <a:lvl9pPr lvl="8" algn="ctr" rtl="0">
              <a:spcBef>
                <a:spcPts val="0"/>
              </a:spcBef>
              <a:spcAft>
                <a:spcPts val="0"/>
              </a:spcAft>
              <a:buSzPts val="1600"/>
              <a:buNone/>
              <a:defRPr sz="1600" b="0">
                <a:latin typeface="Assistant"/>
                <a:ea typeface="Assistant"/>
                <a:cs typeface="Assistant"/>
                <a:sym typeface="Assistant"/>
              </a:defRPr>
            </a:lvl9pPr>
          </a:lstStyle>
          <a:p>
            <a:endParaRPr/>
          </a:p>
        </p:txBody>
      </p:sp>
      <p:sp>
        <p:nvSpPr>
          <p:cNvPr id="89" name="Google Shape;89;p21"/>
          <p:cNvSpPr txBox="1">
            <a:spLocks noGrp="1"/>
          </p:cNvSpPr>
          <p:nvPr>
            <p:ph type="title" idx="7"/>
          </p:nvPr>
        </p:nvSpPr>
        <p:spPr>
          <a:xfrm>
            <a:off x="1804975" y="3751100"/>
            <a:ext cx="1992000" cy="543600"/>
          </a:xfrm>
          <a:prstGeom prst="rect">
            <a:avLst/>
          </a:prstGeom>
        </p:spPr>
        <p:txBody>
          <a:bodyPr spcFirstLastPara="1" wrap="square" lIns="0" tIns="0" rIns="0" bIns="0" anchor="t" anchorCtr="0">
            <a:noAutofit/>
          </a:bodyPr>
          <a:lstStyle>
            <a:lvl1pPr lvl="0" rtl="0">
              <a:spcBef>
                <a:spcPts val="0"/>
              </a:spcBef>
              <a:spcAft>
                <a:spcPts val="0"/>
              </a:spcAft>
              <a:buSzPts val="1600"/>
              <a:buNone/>
              <a:defRPr sz="1600" b="0">
                <a:latin typeface="Assistant"/>
                <a:ea typeface="Assistant"/>
                <a:cs typeface="Assistant"/>
                <a:sym typeface="Assistant"/>
              </a:defRPr>
            </a:lvl1pPr>
            <a:lvl2pPr lvl="1" algn="ctr" rtl="0">
              <a:spcBef>
                <a:spcPts val="0"/>
              </a:spcBef>
              <a:spcAft>
                <a:spcPts val="0"/>
              </a:spcAft>
              <a:buSzPts val="1600"/>
              <a:buNone/>
              <a:defRPr sz="1600" b="0">
                <a:latin typeface="Assistant"/>
                <a:ea typeface="Assistant"/>
                <a:cs typeface="Assistant"/>
                <a:sym typeface="Assistant"/>
              </a:defRPr>
            </a:lvl2pPr>
            <a:lvl3pPr lvl="2" algn="ctr" rtl="0">
              <a:spcBef>
                <a:spcPts val="0"/>
              </a:spcBef>
              <a:spcAft>
                <a:spcPts val="0"/>
              </a:spcAft>
              <a:buSzPts val="1600"/>
              <a:buNone/>
              <a:defRPr sz="1600" b="0">
                <a:latin typeface="Assistant"/>
                <a:ea typeface="Assistant"/>
                <a:cs typeface="Assistant"/>
                <a:sym typeface="Assistant"/>
              </a:defRPr>
            </a:lvl3pPr>
            <a:lvl4pPr lvl="3" algn="ctr" rtl="0">
              <a:spcBef>
                <a:spcPts val="0"/>
              </a:spcBef>
              <a:spcAft>
                <a:spcPts val="0"/>
              </a:spcAft>
              <a:buSzPts val="1600"/>
              <a:buNone/>
              <a:defRPr sz="1600" b="0">
                <a:latin typeface="Assistant"/>
                <a:ea typeface="Assistant"/>
                <a:cs typeface="Assistant"/>
                <a:sym typeface="Assistant"/>
              </a:defRPr>
            </a:lvl4pPr>
            <a:lvl5pPr lvl="4" algn="ctr" rtl="0">
              <a:spcBef>
                <a:spcPts val="0"/>
              </a:spcBef>
              <a:spcAft>
                <a:spcPts val="0"/>
              </a:spcAft>
              <a:buSzPts val="1600"/>
              <a:buNone/>
              <a:defRPr sz="1600" b="0">
                <a:latin typeface="Assistant"/>
                <a:ea typeface="Assistant"/>
                <a:cs typeface="Assistant"/>
                <a:sym typeface="Assistant"/>
              </a:defRPr>
            </a:lvl5pPr>
            <a:lvl6pPr lvl="5" algn="ctr" rtl="0">
              <a:spcBef>
                <a:spcPts val="0"/>
              </a:spcBef>
              <a:spcAft>
                <a:spcPts val="0"/>
              </a:spcAft>
              <a:buSzPts val="1600"/>
              <a:buNone/>
              <a:defRPr sz="1600" b="0">
                <a:latin typeface="Assistant"/>
                <a:ea typeface="Assistant"/>
                <a:cs typeface="Assistant"/>
                <a:sym typeface="Assistant"/>
              </a:defRPr>
            </a:lvl6pPr>
            <a:lvl7pPr lvl="6" algn="ctr" rtl="0">
              <a:spcBef>
                <a:spcPts val="0"/>
              </a:spcBef>
              <a:spcAft>
                <a:spcPts val="0"/>
              </a:spcAft>
              <a:buSzPts val="1600"/>
              <a:buNone/>
              <a:defRPr sz="1600" b="0">
                <a:latin typeface="Assistant"/>
                <a:ea typeface="Assistant"/>
                <a:cs typeface="Assistant"/>
                <a:sym typeface="Assistant"/>
              </a:defRPr>
            </a:lvl7pPr>
            <a:lvl8pPr lvl="7" algn="ctr" rtl="0">
              <a:spcBef>
                <a:spcPts val="0"/>
              </a:spcBef>
              <a:spcAft>
                <a:spcPts val="0"/>
              </a:spcAft>
              <a:buSzPts val="1600"/>
              <a:buNone/>
              <a:defRPr sz="1600" b="0">
                <a:latin typeface="Assistant"/>
                <a:ea typeface="Assistant"/>
                <a:cs typeface="Assistant"/>
                <a:sym typeface="Assistant"/>
              </a:defRPr>
            </a:lvl8pPr>
            <a:lvl9pPr lvl="8" algn="ctr" rtl="0">
              <a:spcBef>
                <a:spcPts val="0"/>
              </a:spcBef>
              <a:spcAft>
                <a:spcPts val="0"/>
              </a:spcAft>
              <a:buSzPts val="1600"/>
              <a:buNone/>
              <a:defRPr sz="1600" b="0">
                <a:latin typeface="Assistant"/>
                <a:ea typeface="Assistant"/>
                <a:cs typeface="Assistant"/>
                <a:sym typeface="Assistant"/>
              </a:defRPr>
            </a:lvl9pPr>
          </a:lstStyle>
          <a:p>
            <a:endParaRPr/>
          </a:p>
        </p:txBody>
      </p:sp>
      <p:sp>
        <p:nvSpPr>
          <p:cNvPr id="90" name="Google Shape;90;p21"/>
          <p:cNvSpPr txBox="1">
            <a:spLocks noGrp="1"/>
          </p:cNvSpPr>
          <p:nvPr>
            <p:ph type="title" idx="8"/>
          </p:nvPr>
        </p:nvSpPr>
        <p:spPr>
          <a:xfrm>
            <a:off x="1804975" y="2019313"/>
            <a:ext cx="1595400" cy="3414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00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1" name="Google Shape;91;p21"/>
          <p:cNvSpPr txBox="1">
            <a:spLocks noGrp="1"/>
          </p:cNvSpPr>
          <p:nvPr>
            <p:ph type="title" idx="9"/>
          </p:nvPr>
        </p:nvSpPr>
        <p:spPr>
          <a:xfrm>
            <a:off x="1804975" y="2477438"/>
            <a:ext cx="1992000" cy="543600"/>
          </a:xfrm>
          <a:prstGeom prst="rect">
            <a:avLst/>
          </a:prstGeom>
        </p:spPr>
        <p:txBody>
          <a:bodyPr spcFirstLastPara="1" wrap="square" lIns="0" tIns="0" rIns="0" bIns="0" anchor="t" anchorCtr="0">
            <a:noAutofit/>
          </a:bodyPr>
          <a:lstStyle>
            <a:lvl1pPr lvl="0" rtl="0">
              <a:spcBef>
                <a:spcPts val="0"/>
              </a:spcBef>
              <a:spcAft>
                <a:spcPts val="0"/>
              </a:spcAft>
              <a:buSzPts val="1600"/>
              <a:buNone/>
              <a:defRPr sz="1600" b="0">
                <a:latin typeface="Assistant"/>
                <a:ea typeface="Assistant"/>
                <a:cs typeface="Assistant"/>
                <a:sym typeface="Assistant"/>
              </a:defRPr>
            </a:lvl1pPr>
            <a:lvl2pPr lvl="1" algn="ctr" rtl="0">
              <a:spcBef>
                <a:spcPts val="0"/>
              </a:spcBef>
              <a:spcAft>
                <a:spcPts val="0"/>
              </a:spcAft>
              <a:buSzPts val="1600"/>
              <a:buNone/>
              <a:defRPr sz="1600" b="0">
                <a:latin typeface="Assistant"/>
                <a:ea typeface="Assistant"/>
                <a:cs typeface="Assistant"/>
                <a:sym typeface="Assistant"/>
              </a:defRPr>
            </a:lvl2pPr>
            <a:lvl3pPr lvl="2" algn="ctr" rtl="0">
              <a:spcBef>
                <a:spcPts val="0"/>
              </a:spcBef>
              <a:spcAft>
                <a:spcPts val="0"/>
              </a:spcAft>
              <a:buSzPts val="1600"/>
              <a:buNone/>
              <a:defRPr sz="1600" b="0">
                <a:latin typeface="Assistant"/>
                <a:ea typeface="Assistant"/>
                <a:cs typeface="Assistant"/>
                <a:sym typeface="Assistant"/>
              </a:defRPr>
            </a:lvl3pPr>
            <a:lvl4pPr lvl="3" algn="ctr" rtl="0">
              <a:spcBef>
                <a:spcPts val="0"/>
              </a:spcBef>
              <a:spcAft>
                <a:spcPts val="0"/>
              </a:spcAft>
              <a:buSzPts val="1600"/>
              <a:buNone/>
              <a:defRPr sz="1600" b="0">
                <a:latin typeface="Assistant"/>
                <a:ea typeface="Assistant"/>
                <a:cs typeface="Assistant"/>
                <a:sym typeface="Assistant"/>
              </a:defRPr>
            </a:lvl4pPr>
            <a:lvl5pPr lvl="4" algn="ctr" rtl="0">
              <a:spcBef>
                <a:spcPts val="0"/>
              </a:spcBef>
              <a:spcAft>
                <a:spcPts val="0"/>
              </a:spcAft>
              <a:buSzPts val="1600"/>
              <a:buNone/>
              <a:defRPr sz="1600" b="0">
                <a:latin typeface="Assistant"/>
                <a:ea typeface="Assistant"/>
                <a:cs typeface="Assistant"/>
                <a:sym typeface="Assistant"/>
              </a:defRPr>
            </a:lvl5pPr>
            <a:lvl6pPr lvl="5" algn="ctr" rtl="0">
              <a:spcBef>
                <a:spcPts val="0"/>
              </a:spcBef>
              <a:spcAft>
                <a:spcPts val="0"/>
              </a:spcAft>
              <a:buSzPts val="1600"/>
              <a:buNone/>
              <a:defRPr sz="1600" b="0">
                <a:latin typeface="Assistant"/>
                <a:ea typeface="Assistant"/>
                <a:cs typeface="Assistant"/>
                <a:sym typeface="Assistant"/>
              </a:defRPr>
            </a:lvl6pPr>
            <a:lvl7pPr lvl="6" algn="ctr" rtl="0">
              <a:spcBef>
                <a:spcPts val="0"/>
              </a:spcBef>
              <a:spcAft>
                <a:spcPts val="0"/>
              </a:spcAft>
              <a:buSzPts val="1600"/>
              <a:buNone/>
              <a:defRPr sz="1600" b="0">
                <a:latin typeface="Assistant"/>
                <a:ea typeface="Assistant"/>
                <a:cs typeface="Assistant"/>
                <a:sym typeface="Assistant"/>
              </a:defRPr>
            </a:lvl7pPr>
            <a:lvl8pPr lvl="7" algn="ctr" rtl="0">
              <a:spcBef>
                <a:spcPts val="0"/>
              </a:spcBef>
              <a:spcAft>
                <a:spcPts val="0"/>
              </a:spcAft>
              <a:buSzPts val="1600"/>
              <a:buNone/>
              <a:defRPr sz="1600" b="0">
                <a:latin typeface="Assistant"/>
                <a:ea typeface="Assistant"/>
                <a:cs typeface="Assistant"/>
                <a:sym typeface="Assistant"/>
              </a:defRPr>
            </a:lvl8pPr>
            <a:lvl9pPr lvl="8" algn="ctr" rtl="0">
              <a:spcBef>
                <a:spcPts val="0"/>
              </a:spcBef>
              <a:spcAft>
                <a:spcPts val="0"/>
              </a:spcAft>
              <a:buSzPts val="1600"/>
              <a:buNone/>
              <a:defRPr sz="1600" b="0">
                <a:latin typeface="Assistant"/>
                <a:ea typeface="Assistant"/>
                <a:cs typeface="Assistant"/>
                <a:sym typeface="Assistan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22"/>
          <p:cNvSpPr txBox="1">
            <a:spLocks noGrp="1"/>
          </p:cNvSpPr>
          <p:nvPr>
            <p:ph type="title"/>
          </p:nvPr>
        </p:nvSpPr>
        <p:spPr>
          <a:xfrm>
            <a:off x="2737500" y="2132988"/>
            <a:ext cx="3669000" cy="1482300"/>
          </a:xfrm>
          <a:prstGeom prst="rect">
            <a:avLst/>
          </a:prstGeom>
        </p:spPr>
        <p:txBody>
          <a:bodyPr spcFirstLastPara="1" wrap="square" lIns="0" tIns="0" rIns="0" bIns="0" anchor="ctr" anchorCtr="0">
            <a:noAutofit/>
          </a:bodyPr>
          <a:lstStyle>
            <a:lvl1pPr lvl="0" algn="ctr">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94" name="Google Shape;94;p22"/>
          <p:cNvSpPr txBox="1">
            <a:spLocks noGrp="1"/>
          </p:cNvSpPr>
          <p:nvPr>
            <p:ph type="subTitle" idx="1"/>
          </p:nvPr>
        </p:nvSpPr>
        <p:spPr>
          <a:xfrm>
            <a:off x="2687250" y="3786075"/>
            <a:ext cx="3769500" cy="600600"/>
          </a:xfrm>
          <a:prstGeom prst="rect">
            <a:avLst/>
          </a:prstGeom>
        </p:spPr>
        <p:txBody>
          <a:bodyPr spcFirstLastPara="1" wrap="square" lIns="0" tIns="0" rIns="0" bIns="0" anchor="t" anchorCtr="0">
            <a:noAutofit/>
          </a:bodyPr>
          <a:lstStyle>
            <a:lvl1pPr lvl="0" algn="ctr">
              <a:lnSpc>
                <a:spcPct val="100000"/>
              </a:lnSpc>
              <a:spcBef>
                <a:spcPts val="0"/>
              </a:spcBef>
              <a:spcAft>
                <a:spcPts val="0"/>
              </a:spcAft>
              <a:buSzPts val="2100"/>
              <a:buNone/>
              <a:defRPr sz="20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5" name="Google Shape;95;p22"/>
          <p:cNvSpPr txBox="1">
            <a:spLocks noGrp="1"/>
          </p:cNvSpPr>
          <p:nvPr>
            <p:ph type="title" idx="2" hasCustomPrompt="1"/>
          </p:nvPr>
        </p:nvSpPr>
        <p:spPr>
          <a:xfrm>
            <a:off x="3676950" y="912963"/>
            <a:ext cx="1790100" cy="893100"/>
          </a:xfrm>
          <a:prstGeom prst="rect">
            <a:avLst/>
          </a:prstGeom>
        </p:spPr>
        <p:txBody>
          <a:bodyPr spcFirstLastPara="1" wrap="square" lIns="0" tIns="0" rIns="0" bIns="0" anchor="ctr" anchorCtr="0">
            <a:noAutofit/>
          </a:bodyPr>
          <a:lstStyle>
            <a:lvl1pPr lvl="0" algn="ctr" rtl="0">
              <a:spcBef>
                <a:spcPts val="0"/>
              </a:spcBef>
              <a:spcAft>
                <a:spcPts val="0"/>
              </a:spcAft>
              <a:buSzPts val="4800"/>
              <a:buNone/>
              <a:defRPr sz="5000">
                <a:solidFill>
                  <a:srgbClr val="20C8C8"/>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6"/>
        <p:cNvGrpSpPr/>
        <p:nvPr/>
      </p:nvGrpSpPr>
      <p:grpSpPr>
        <a:xfrm>
          <a:off x="0" y="0"/>
          <a:ext cx="0" cy="0"/>
          <a:chOff x="0" y="0"/>
          <a:chExt cx="0" cy="0"/>
        </a:xfrm>
      </p:grpSpPr>
      <p:sp>
        <p:nvSpPr>
          <p:cNvPr id="97" name="Google Shape;97;p23"/>
          <p:cNvSpPr txBox="1">
            <a:spLocks noGrp="1"/>
          </p:cNvSpPr>
          <p:nvPr>
            <p:ph type="body" idx="1"/>
          </p:nvPr>
        </p:nvSpPr>
        <p:spPr>
          <a:xfrm>
            <a:off x="311700" y="4230575"/>
            <a:ext cx="5998800" cy="605100"/>
          </a:xfrm>
          <a:prstGeom prst="rect">
            <a:avLst/>
          </a:prstGeom>
        </p:spPr>
        <p:txBody>
          <a:bodyPr spcFirstLastPara="1" wrap="square" lIns="0" tIns="0" rIns="0" bIns="0" anchor="ctr" anchorCtr="0">
            <a:noAutofit/>
          </a:bodyPr>
          <a:lstStyle>
            <a:lvl1pPr marL="457200" lvl="0" indent="-228600">
              <a:lnSpc>
                <a:spcPct val="100000"/>
              </a:lnSpc>
              <a:spcBef>
                <a:spcPts val="0"/>
              </a:spcBef>
              <a:spcAft>
                <a:spcPts val="0"/>
              </a:spcAft>
              <a:buSzPts val="1600"/>
              <a:buNone/>
              <a:defRPr/>
            </a:lvl1pPr>
          </a:lstStyle>
          <a:p>
            <a:endParaRPr/>
          </a:p>
        </p:txBody>
      </p:sp>
      <p:sp>
        <p:nvSpPr>
          <p:cNvPr id="98" name="Google Shape;98;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24"/>
          <p:cNvSpPr txBox="1">
            <a:spLocks noGrp="1"/>
          </p:cNvSpPr>
          <p:nvPr>
            <p:ph type="title" hasCustomPrompt="1"/>
          </p:nvPr>
        </p:nvSpPr>
        <p:spPr>
          <a:xfrm>
            <a:off x="2223150" y="1907700"/>
            <a:ext cx="4697700" cy="8550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1" name="Google Shape;101;p24"/>
          <p:cNvSpPr txBox="1">
            <a:spLocks noGrp="1"/>
          </p:cNvSpPr>
          <p:nvPr>
            <p:ph type="body" idx="1"/>
          </p:nvPr>
        </p:nvSpPr>
        <p:spPr>
          <a:xfrm>
            <a:off x="2492700" y="2843688"/>
            <a:ext cx="4158600" cy="392100"/>
          </a:xfrm>
          <a:prstGeom prst="rect">
            <a:avLst/>
          </a:prstGeom>
        </p:spPr>
        <p:txBody>
          <a:bodyPr spcFirstLastPara="1" wrap="square" lIns="0" tIns="0" rIns="0" bIns="0" anchor="t" anchorCtr="0">
            <a:noAutofit/>
          </a:bodyPr>
          <a:lstStyle>
            <a:lvl1pPr marL="457200" lvl="0" indent="-330200" algn="ctr" rtl="0">
              <a:spcBef>
                <a:spcPts val="0"/>
              </a:spcBef>
              <a:spcAft>
                <a:spcPts val="0"/>
              </a:spcAft>
              <a:buSzPts val="1600"/>
              <a:buChar char="●"/>
              <a:defRPr/>
            </a:lvl1pPr>
            <a:lvl2pPr marL="914400" lvl="1" indent="-330200" algn="ctr" rtl="0">
              <a:spcBef>
                <a:spcPts val="1600"/>
              </a:spcBef>
              <a:spcAft>
                <a:spcPts val="0"/>
              </a:spcAft>
              <a:buSzPts val="1600"/>
              <a:buChar char="○"/>
              <a:defRPr/>
            </a:lvl2pPr>
            <a:lvl3pPr marL="1371600" lvl="2" indent="-330200" algn="ctr" rtl="0">
              <a:spcBef>
                <a:spcPts val="1600"/>
              </a:spcBef>
              <a:spcAft>
                <a:spcPts val="0"/>
              </a:spcAft>
              <a:buSzPts val="1600"/>
              <a:buChar char="■"/>
              <a:defRPr/>
            </a:lvl3pPr>
            <a:lvl4pPr marL="1828800" lvl="3" indent="-330200" algn="ctr" rtl="0">
              <a:spcBef>
                <a:spcPts val="1600"/>
              </a:spcBef>
              <a:spcAft>
                <a:spcPts val="0"/>
              </a:spcAft>
              <a:buSzPts val="1600"/>
              <a:buChar char="●"/>
              <a:defRPr/>
            </a:lvl4pPr>
            <a:lvl5pPr marL="2286000" lvl="4" indent="-330200" algn="ctr" rtl="0">
              <a:spcBef>
                <a:spcPts val="1600"/>
              </a:spcBef>
              <a:spcAft>
                <a:spcPts val="0"/>
              </a:spcAft>
              <a:buSzPts val="1600"/>
              <a:buChar char="○"/>
              <a:defRPr/>
            </a:lvl5pPr>
            <a:lvl6pPr marL="2743200" lvl="5" indent="-330200" algn="ctr" rtl="0">
              <a:spcBef>
                <a:spcPts val="1600"/>
              </a:spcBef>
              <a:spcAft>
                <a:spcPts val="0"/>
              </a:spcAft>
              <a:buSzPts val="1600"/>
              <a:buChar char="■"/>
              <a:defRPr/>
            </a:lvl6pPr>
            <a:lvl7pPr marL="3200400" lvl="6" indent="-330200" algn="ctr" rtl="0">
              <a:spcBef>
                <a:spcPts val="1600"/>
              </a:spcBef>
              <a:spcAft>
                <a:spcPts val="0"/>
              </a:spcAft>
              <a:buSzPts val="1600"/>
              <a:buChar char="●"/>
              <a:defRPr/>
            </a:lvl7pPr>
            <a:lvl8pPr marL="3657600" lvl="7" indent="-330200" algn="ctr" rtl="0">
              <a:spcBef>
                <a:spcPts val="1600"/>
              </a:spcBef>
              <a:spcAft>
                <a:spcPts val="0"/>
              </a:spcAft>
              <a:buSzPts val="1600"/>
              <a:buChar char="○"/>
              <a:defRPr/>
            </a:lvl8pPr>
            <a:lvl9pPr marL="4114800" lvl="8" indent="-330200" algn="ctr" rtl="0">
              <a:spcBef>
                <a:spcPts val="1600"/>
              </a:spcBef>
              <a:spcAft>
                <a:spcPts val="1600"/>
              </a:spcAft>
              <a:buSzPts val="16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p:cSld name="CUSTOM_11">
    <p:bg>
      <p:bgPr>
        <a:blipFill>
          <a:blip r:embed="rId2">
            <a:alphaModFix/>
          </a:blip>
          <a:stretch>
            <a:fillRect/>
          </a:stretch>
        </a:blipFill>
        <a:effectLst/>
      </p:bgPr>
    </p:bg>
    <p:spTree>
      <p:nvGrpSpPr>
        <p:cNvPr id="1" name="Shape 102"/>
        <p:cNvGrpSpPr/>
        <p:nvPr/>
      </p:nvGrpSpPr>
      <p:grpSpPr>
        <a:xfrm>
          <a:off x="0" y="0"/>
          <a:ext cx="0" cy="0"/>
          <a:chOff x="0" y="0"/>
          <a:chExt cx="0" cy="0"/>
        </a:xfrm>
      </p:grpSpPr>
      <p:sp>
        <p:nvSpPr>
          <p:cNvPr id="103" name="Google Shape;103;p25"/>
          <p:cNvSpPr txBox="1">
            <a:spLocks noGrp="1"/>
          </p:cNvSpPr>
          <p:nvPr>
            <p:ph type="title" hasCustomPrompt="1"/>
          </p:nvPr>
        </p:nvSpPr>
        <p:spPr>
          <a:xfrm>
            <a:off x="2223150" y="540000"/>
            <a:ext cx="4697700" cy="8685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4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04" name="Google Shape;104;p25"/>
          <p:cNvSpPr txBox="1">
            <a:spLocks noGrp="1"/>
          </p:cNvSpPr>
          <p:nvPr>
            <p:ph type="title" idx="2"/>
          </p:nvPr>
        </p:nvSpPr>
        <p:spPr>
          <a:xfrm>
            <a:off x="2340600" y="1408500"/>
            <a:ext cx="4462800" cy="331500"/>
          </a:xfrm>
          <a:prstGeom prst="rect">
            <a:avLst/>
          </a:prstGeom>
        </p:spPr>
        <p:txBody>
          <a:bodyPr spcFirstLastPara="1" wrap="square" lIns="0" tIns="0" rIns="0" bIns="0" anchor="ctr" anchorCtr="0">
            <a:noAutofit/>
          </a:bodyPr>
          <a:lstStyle>
            <a:lvl1pPr lvl="0" algn="ctr" rtl="0">
              <a:spcBef>
                <a:spcPts val="0"/>
              </a:spcBef>
              <a:spcAft>
                <a:spcPts val="0"/>
              </a:spcAft>
              <a:buSzPts val="1600"/>
              <a:buNone/>
              <a:defRPr sz="1600" b="0">
                <a:latin typeface="Assistant"/>
                <a:ea typeface="Assistant"/>
                <a:cs typeface="Assistant"/>
                <a:sym typeface="Assistant"/>
              </a:defRPr>
            </a:lvl1pPr>
            <a:lvl2pPr lvl="1" algn="ctr" rtl="0">
              <a:spcBef>
                <a:spcPts val="0"/>
              </a:spcBef>
              <a:spcAft>
                <a:spcPts val="0"/>
              </a:spcAft>
              <a:buSzPts val="1600"/>
              <a:buNone/>
              <a:defRPr sz="1600" b="0">
                <a:latin typeface="Assistant"/>
                <a:ea typeface="Assistant"/>
                <a:cs typeface="Assistant"/>
                <a:sym typeface="Assistant"/>
              </a:defRPr>
            </a:lvl2pPr>
            <a:lvl3pPr lvl="2" algn="ctr" rtl="0">
              <a:spcBef>
                <a:spcPts val="0"/>
              </a:spcBef>
              <a:spcAft>
                <a:spcPts val="0"/>
              </a:spcAft>
              <a:buSzPts val="1600"/>
              <a:buNone/>
              <a:defRPr sz="1600" b="0">
                <a:latin typeface="Assistant"/>
                <a:ea typeface="Assistant"/>
                <a:cs typeface="Assistant"/>
                <a:sym typeface="Assistant"/>
              </a:defRPr>
            </a:lvl3pPr>
            <a:lvl4pPr lvl="3" algn="ctr" rtl="0">
              <a:spcBef>
                <a:spcPts val="0"/>
              </a:spcBef>
              <a:spcAft>
                <a:spcPts val="0"/>
              </a:spcAft>
              <a:buSzPts val="1600"/>
              <a:buNone/>
              <a:defRPr sz="1600" b="0">
                <a:latin typeface="Assistant"/>
                <a:ea typeface="Assistant"/>
                <a:cs typeface="Assistant"/>
                <a:sym typeface="Assistant"/>
              </a:defRPr>
            </a:lvl4pPr>
            <a:lvl5pPr lvl="4" algn="ctr" rtl="0">
              <a:spcBef>
                <a:spcPts val="0"/>
              </a:spcBef>
              <a:spcAft>
                <a:spcPts val="0"/>
              </a:spcAft>
              <a:buSzPts val="1600"/>
              <a:buNone/>
              <a:defRPr sz="1600" b="0">
                <a:latin typeface="Assistant"/>
                <a:ea typeface="Assistant"/>
                <a:cs typeface="Assistant"/>
                <a:sym typeface="Assistant"/>
              </a:defRPr>
            </a:lvl5pPr>
            <a:lvl6pPr lvl="5" algn="ctr" rtl="0">
              <a:spcBef>
                <a:spcPts val="0"/>
              </a:spcBef>
              <a:spcAft>
                <a:spcPts val="0"/>
              </a:spcAft>
              <a:buSzPts val="1600"/>
              <a:buNone/>
              <a:defRPr sz="1600" b="0">
                <a:latin typeface="Assistant"/>
                <a:ea typeface="Assistant"/>
                <a:cs typeface="Assistant"/>
                <a:sym typeface="Assistant"/>
              </a:defRPr>
            </a:lvl6pPr>
            <a:lvl7pPr lvl="6" algn="ctr" rtl="0">
              <a:spcBef>
                <a:spcPts val="0"/>
              </a:spcBef>
              <a:spcAft>
                <a:spcPts val="0"/>
              </a:spcAft>
              <a:buSzPts val="1600"/>
              <a:buNone/>
              <a:defRPr sz="1600" b="0">
                <a:latin typeface="Assistant"/>
                <a:ea typeface="Assistant"/>
                <a:cs typeface="Assistant"/>
                <a:sym typeface="Assistant"/>
              </a:defRPr>
            </a:lvl7pPr>
            <a:lvl8pPr lvl="7" algn="ctr" rtl="0">
              <a:spcBef>
                <a:spcPts val="0"/>
              </a:spcBef>
              <a:spcAft>
                <a:spcPts val="0"/>
              </a:spcAft>
              <a:buSzPts val="1600"/>
              <a:buNone/>
              <a:defRPr sz="1600" b="0">
                <a:latin typeface="Assistant"/>
                <a:ea typeface="Assistant"/>
                <a:cs typeface="Assistant"/>
                <a:sym typeface="Assistant"/>
              </a:defRPr>
            </a:lvl8pPr>
            <a:lvl9pPr lvl="8" algn="ctr" rtl="0">
              <a:spcBef>
                <a:spcPts val="0"/>
              </a:spcBef>
              <a:spcAft>
                <a:spcPts val="0"/>
              </a:spcAft>
              <a:buSzPts val="1600"/>
              <a:buNone/>
              <a:defRPr sz="1600" b="0">
                <a:latin typeface="Assistant"/>
                <a:ea typeface="Assistant"/>
                <a:cs typeface="Assistant"/>
                <a:sym typeface="Assistant"/>
              </a:defRPr>
            </a:lvl9pPr>
          </a:lstStyle>
          <a:p>
            <a:endParaRPr/>
          </a:p>
        </p:txBody>
      </p:sp>
      <p:sp>
        <p:nvSpPr>
          <p:cNvPr id="105" name="Google Shape;105;p25"/>
          <p:cNvSpPr txBox="1">
            <a:spLocks noGrp="1"/>
          </p:cNvSpPr>
          <p:nvPr>
            <p:ph type="title" idx="3" hasCustomPrompt="1"/>
          </p:nvPr>
        </p:nvSpPr>
        <p:spPr>
          <a:xfrm>
            <a:off x="2223150" y="1971750"/>
            <a:ext cx="4697700" cy="8685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4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06" name="Google Shape;106;p25"/>
          <p:cNvSpPr txBox="1">
            <a:spLocks noGrp="1"/>
          </p:cNvSpPr>
          <p:nvPr>
            <p:ph type="title" idx="4"/>
          </p:nvPr>
        </p:nvSpPr>
        <p:spPr>
          <a:xfrm>
            <a:off x="2340600" y="2840250"/>
            <a:ext cx="4462800" cy="331500"/>
          </a:xfrm>
          <a:prstGeom prst="rect">
            <a:avLst/>
          </a:prstGeom>
        </p:spPr>
        <p:txBody>
          <a:bodyPr spcFirstLastPara="1" wrap="square" lIns="0" tIns="0" rIns="0" bIns="0" anchor="ctr" anchorCtr="0">
            <a:noAutofit/>
          </a:bodyPr>
          <a:lstStyle>
            <a:lvl1pPr lvl="0" algn="ctr" rtl="0">
              <a:spcBef>
                <a:spcPts val="0"/>
              </a:spcBef>
              <a:spcAft>
                <a:spcPts val="0"/>
              </a:spcAft>
              <a:buSzPts val="1600"/>
              <a:buNone/>
              <a:defRPr sz="1600" b="0">
                <a:latin typeface="Assistant"/>
                <a:ea typeface="Assistant"/>
                <a:cs typeface="Assistant"/>
                <a:sym typeface="Assistant"/>
              </a:defRPr>
            </a:lvl1pPr>
            <a:lvl2pPr lvl="1" algn="ctr" rtl="0">
              <a:spcBef>
                <a:spcPts val="0"/>
              </a:spcBef>
              <a:spcAft>
                <a:spcPts val="0"/>
              </a:spcAft>
              <a:buSzPts val="1600"/>
              <a:buNone/>
              <a:defRPr sz="1600" b="0">
                <a:latin typeface="Assistant"/>
                <a:ea typeface="Assistant"/>
                <a:cs typeface="Assistant"/>
                <a:sym typeface="Assistant"/>
              </a:defRPr>
            </a:lvl2pPr>
            <a:lvl3pPr lvl="2" algn="ctr" rtl="0">
              <a:spcBef>
                <a:spcPts val="0"/>
              </a:spcBef>
              <a:spcAft>
                <a:spcPts val="0"/>
              </a:spcAft>
              <a:buSzPts val="1600"/>
              <a:buNone/>
              <a:defRPr sz="1600" b="0">
                <a:latin typeface="Assistant"/>
                <a:ea typeface="Assistant"/>
                <a:cs typeface="Assistant"/>
                <a:sym typeface="Assistant"/>
              </a:defRPr>
            </a:lvl3pPr>
            <a:lvl4pPr lvl="3" algn="ctr" rtl="0">
              <a:spcBef>
                <a:spcPts val="0"/>
              </a:spcBef>
              <a:spcAft>
                <a:spcPts val="0"/>
              </a:spcAft>
              <a:buSzPts val="1600"/>
              <a:buNone/>
              <a:defRPr sz="1600" b="0">
                <a:latin typeface="Assistant"/>
                <a:ea typeface="Assistant"/>
                <a:cs typeface="Assistant"/>
                <a:sym typeface="Assistant"/>
              </a:defRPr>
            </a:lvl4pPr>
            <a:lvl5pPr lvl="4" algn="ctr" rtl="0">
              <a:spcBef>
                <a:spcPts val="0"/>
              </a:spcBef>
              <a:spcAft>
                <a:spcPts val="0"/>
              </a:spcAft>
              <a:buSzPts val="1600"/>
              <a:buNone/>
              <a:defRPr sz="1600" b="0">
                <a:latin typeface="Assistant"/>
                <a:ea typeface="Assistant"/>
                <a:cs typeface="Assistant"/>
                <a:sym typeface="Assistant"/>
              </a:defRPr>
            </a:lvl5pPr>
            <a:lvl6pPr lvl="5" algn="ctr" rtl="0">
              <a:spcBef>
                <a:spcPts val="0"/>
              </a:spcBef>
              <a:spcAft>
                <a:spcPts val="0"/>
              </a:spcAft>
              <a:buSzPts val="1600"/>
              <a:buNone/>
              <a:defRPr sz="1600" b="0">
                <a:latin typeface="Assistant"/>
                <a:ea typeface="Assistant"/>
                <a:cs typeface="Assistant"/>
                <a:sym typeface="Assistant"/>
              </a:defRPr>
            </a:lvl6pPr>
            <a:lvl7pPr lvl="6" algn="ctr" rtl="0">
              <a:spcBef>
                <a:spcPts val="0"/>
              </a:spcBef>
              <a:spcAft>
                <a:spcPts val="0"/>
              </a:spcAft>
              <a:buSzPts val="1600"/>
              <a:buNone/>
              <a:defRPr sz="1600" b="0">
                <a:latin typeface="Assistant"/>
                <a:ea typeface="Assistant"/>
                <a:cs typeface="Assistant"/>
                <a:sym typeface="Assistant"/>
              </a:defRPr>
            </a:lvl7pPr>
            <a:lvl8pPr lvl="7" algn="ctr" rtl="0">
              <a:spcBef>
                <a:spcPts val="0"/>
              </a:spcBef>
              <a:spcAft>
                <a:spcPts val="0"/>
              </a:spcAft>
              <a:buSzPts val="1600"/>
              <a:buNone/>
              <a:defRPr sz="1600" b="0">
                <a:latin typeface="Assistant"/>
                <a:ea typeface="Assistant"/>
                <a:cs typeface="Assistant"/>
                <a:sym typeface="Assistant"/>
              </a:defRPr>
            </a:lvl8pPr>
            <a:lvl9pPr lvl="8" algn="ctr" rtl="0">
              <a:spcBef>
                <a:spcPts val="0"/>
              </a:spcBef>
              <a:spcAft>
                <a:spcPts val="0"/>
              </a:spcAft>
              <a:buSzPts val="1600"/>
              <a:buNone/>
              <a:defRPr sz="1600" b="0">
                <a:latin typeface="Assistant"/>
                <a:ea typeface="Assistant"/>
                <a:cs typeface="Assistant"/>
                <a:sym typeface="Assistant"/>
              </a:defRPr>
            </a:lvl9pPr>
          </a:lstStyle>
          <a:p>
            <a:endParaRPr/>
          </a:p>
        </p:txBody>
      </p:sp>
      <p:sp>
        <p:nvSpPr>
          <p:cNvPr id="107" name="Google Shape;107;p25"/>
          <p:cNvSpPr txBox="1">
            <a:spLocks noGrp="1"/>
          </p:cNvSpPr>
          <p:nvPr>
            <p:ph type="title" idx="5" hasCustomPrompt="1"/>
          </p:nvPr>
        </p:nvSpPr>
        <p:spPr>
          <a:xfrm>
            <a:off x="2223150" y="3403500"/>
            <a:ext cx="4697700" cy="8685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4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08" name="Google Shape;108;p25"/>
          <p:cNvSpPr txBox="1">
            <a:spLocks noGrp="1"/>
          </p:cNvSpPr>
          <p:nvPr>
            <p:ph type="title" idx="6"/>
          </p:nvPr>
        </p:nvSpPr>
        <p:spPr>
          <a:xfrm>
            <a:off x="2340600" y="4272000"/>
            <a:ext cx="4462800" cy="331500"/>
          </a:xfrm>
          <a:prstGeom prst="rect">
            <a:avLst/>
          </a:prstGeom>
        </p:spPr>
        <p:txBody>
          <a:bodyPr spcFirstLastPara="1" wrap="square" lIns="0" tIns="0" rIns="0" bIns="0" anchor="ctr" anchorCtr="0">
            <a:noAutofit/>
          </a:bodyPr>
          <a:lstStyle>
            <a:lvl1pPr lvl="0" algn="ctr" rtl="0">
              <a:spcBef>
                <a:spcPts val="0"/>
              </a:spcBef>
              <a:spcAft>
                <a:spcPts val="0"/>
              </a:spcAft>
              <a:buSzPts val="1600"/>
              <a:buNone/>
              <a:defRPr sz="1600" b="0">
                <a:latin typeface="Assistant"/>
                <a:ea typeface="Assistant"/>
                <a:cs typeface="Assistant"/>
                <a:sym typeface="Assistant"/>
              </a:defRPr>
            </a:lvl1pPr>
            <a:lvl2pPr lvl="1" algn="ctr" rtl="0">
              <a:spcBef>
                <a:spcPts val="0"/>
              </a:spcBef>
              <a:spcAft>
                <a:spcPts val="0"/>
              </a:spcAft>
              <a:buSzPts val="1600"/>
              <a:buNone/>
              <a:defRPr sz="1600" b="0">
                <a:latin typeface="Assistant"/>
                <a:ea typeface="Assistant"/>
                <a:cs typeface="Assistant"/>
                <a:sym typeface="Assistant"/>
              </a:defRPr>
            </a:lvl2pPr>
            <a:lvl3pPr lvl="2" algn="ctr" rtl="0">
              <a:spcBef>
                <a:spcPts val="0"/>
              </a:spcBef>
              <a:spcAft>
                <a:spcPts val="0"/>
              </a:spcAft>
              <a:buSzPts val="1600"/>
              <a:buNone/>
              <a:defRPr sz="1600" b="0">
                <a:latin typeface="Assistant"/>
                <a:ea typeface="Assistant"/>
                <a:cs typeface="Assistant"/>
                <a:sym typeface="Assistant"/>
              </a:defRPr>
            </a:lvl3pPr>
            <a:lvl4pPr lvl="3" algn="ctr" rtl="0">
              <a:spcBef>
                <a:spcPts val="0"/>
              </a:spcBef>
              <a:spcAft>
                <a:spcPts val="0"/>
              </a:spcAft>
              <a:buSzPts val="1600"/>
              <a:buNone/>
              <a:defRPr sz="1600" b="0">
                <a:latin typeface="Assistant"/>
                <a:ea typeface="Assistant"/>
                <a:cs typeface="Assistant"/>
                <a:sym typeface="Assistant"/>
              </a:defRPr>
            </a:lvl4pPr>
            <a:lvl5pPr lvl="4" algn="ctr" rtl="0">
              <a:spcBef>
                <a:spcPts val="0"/>
              </a:spcBef>
              <a:spcAft>
                <a:spcPts val="0"/>
              </a:spcAft>
              <a:buSzPts val="1600"/>
              <a:buNone/>
              <a:defRPr sz="1600" b="0">
                <a:latin typeface="Assistant"/>
                <a:ea typeface="Assistant"/>
                <a:cs typeface="Assistant"/>
                <a:sym typeface="Assistant"/>
              </a:defRPr>
            </a:lvl5pPr>
            <a:lvl6pPr lvl="5" algn="ctr" rtl="0">
              <a:spcBef>
                <a:spcPts val="0"/>
              </a:spcBef>
              <a:spcAft>
                <a:spcPts val="0"/>
              </a:spcAft>
              <a:buSzPts val="1600"/>
              <a:buNone/>
              <a:defRPr sz="1600" b="0">
                <a:latin typeface="Assistant"/>
                <a:ea typeface="Assistant"/>
                <a:cs typeface="Assistant"/>
                <a:sym typeface="Assistant"/>
              </a:defRPr>
            </a:lvl6pPr>
            <a:lvl7pPr lvl="6" algn="ctr" rtl="0">
              <a:spcBef>
                <a:spcPts val="0"/>
              </a:spcBef>
              <a:spcAft>
                <a:spcPts val="0"/>
              </a:spcAft>
              <a:buSzPts val="1600"/>
              <a:buNone/>
              <a:defRPr sz="1600" b="0">
                <a:latin typeface="Assistant"/>
                <a:ea typeface="Assistant"/>
                <a:cs typeface="Assistant"/>
                <a:sym typeface="Assistant"/>
              </a:defRPr>
            </a:lvl7pPr>
            <a:lvl8pPr lvl="7" algn="ctr" rtl="0">
              <a:spcBef>
                <a:spcPts val="0"/>
              </a:spcBef>
              <a:spcAft>
                <a:spcPts val="0"/>
              </a:spcAft>
              <a:buSzPts val="1600"/>
              <a:buNone/>
              <a:defRPr sz="1600" b="0">
                <a:latin typeface="Assistant"/>
                <a:ea typeface="Assistant"/>
                <a:cs typeface="Assistant"/>
                <a:sym typeface="Assistant"/>
              </a:defRPr>
            </a:lvl8pPr>
            <a:lvl9pPr lvl="8" algn="ctr" rtl="0">
              <a:spcBef>
                <a:spcPts val="0"/>
              </a:spcBef>
              <a:spcAft>
                <a:spcPts val="0"/>
              </a:spcAft>
              <a:buSzPts val="1600"/>
              <a:buNone/>
              <a:defRPr sz="1600" b="0">
                <a:latin typeface="Assistant"/>
                <a:ea typeface="Assistant"/>
                <a:cs typeface="Assistant"/>
                <a:sym typeface="Assistant"/>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Six Columns">
  <p:cSld name="CUSTOM_12">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6"/>
          <p:cNvSpPr txBox="1">
            <a:spLocks noGrp="1"/>
          </p:cNvSpPr>
          <p:nvPr>
            <p:ph type="title"/>
          </p:nvPr>
        </p:nvSpPr>
        <p:spPr>
          <a:xfrm>
            <a:off x="4571150" y="540000"/>
            <a:ext cx="3852600" cy="4776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 name="Google Shape;111;p26"/>
          <p:cNvSpPr txBox="1">
            <a:spLocks noGrp="1"/>
          </p:cNvSpPr>
          <p:nvPr>
            <p:ph type="title" idx="2"/>
          </p:nvPr>
        </p:nvSpPr>
        <p:spPr>
          <a:xfrm>
            <a:off x="6630300" y="3718488"/>
            <a:ext cx="1595400" cy="341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2000" b="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2" name="Google Shape;112;p26"/>
          <p:cNvSpPr txBox="1">
            <a:spLocks noGrp="1"/>
          </p:cNvSpPr>
          <p:nvPr>
            <p:ph type="title" idx="3"/>
          </p:nvPr>
        </p:nvSpPr>
        <p:spPr>
          <a:xfrm>
            <a:off x="3774300" y="3718488"/>
            <a:ext cx="1595400" cy="341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2000" b="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3" name="Google Shape;113;p26"/>
          <p:cNvSpPr txBox="1">
            <a:spLocks noGrp="1"/>
          </p:cNvSpPr>
          <p:nvPr>
            <p:ph type="title" idx="4"/>
          </p:nvPr>
        </p:nvSpPr>
        <p:spPr>
          <a:xfrm>
            <a:off x="6630304" y="2172175"/>
            <a:ext cx="1595400" cy="341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2000" b="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4" name="Google Shape;114;p26"/>
          <p:cNvSpPr txBox="1">
            <a:spLocks noGrp="1"/>
          </p:cNvSpPr>
          <p:nvPr>
            <p:ph type="title" idx="5"/>
          </p:nvPr>
        </p:nvSpPr>
        <p:spPr>
          <a:xfrm>
            <a:off x="6432000" y="4059900"/>
            <a:ext cx="1992000" cy="477600"/>
          </a:xfrm>
          <a:prstGeom prst="rect">
            <a:avLst/>
          </a:prstGeom>
        </p:spPr>
        <p:txBody>
          <a:bodyPr spcFirstLastPara="1" wrap="square" lIns="0" tIns="0" rIns="0" bIns="0" anchor="t" anchorCtr="0">
            <a:noAutofit/>
          </a:bodyPr>
          <a:lstStyle>
            <a:lvl1pPr lvl="0" algn="ctr" rtl="0">
              <a:lnSpc>
                <a:spcPct val="115000"/>
              </a:lnSpc>
              <a:spcBef>
                <a:spcPts val="0"/>
              </a:spcBef>
              <a:spcAft>
                <a:spcPts val="0"/>
              </a:spcAft>
              <a:buSzPts val="1600"/>
              <a:buNone/>
              <a:defRPr sz="1600" b="0">
                <a:solidFill>
                  <a:schemeClr val="lt1"/>
                </a:solidFill>
                <a:latin typeface="Assistant"/>
                <a:ea typeface="Assistant"/>
                <a:cs typeface="Assistant"/>
                <a:sym typeface="Assistant"/>
              </a:defRPr>
            </a:lvl1pPr>
            <a:lvl2pPr lvl="1" algn="ctr" rtl="0">
              <a:spcBef>
                <a:spcPts val="1600"/>
              </a:spcBef>
              <a:spcAft>
                <a:spcPts val="0"/>
              </a:spcAft>
              <a:buSzPts val="1600"/>
              <a:buNone/>
              <a:defRPr sz="1600" b="0">
                <a:latin typeface="Assistant"/>
                <a:ea typeface="Assistant"/>
                <a:cs typeface="Assistant"/>
                <a:sym typeface="Assistant"/>
              </a:defRPr>
            </a:lvl2pPr>
            <a:lvl3pPr lvl="2" algn="ctr" rtl="0">
              <a:spcBef>
                <a:spcPts val="0"/>
              </a:spcBef>
              <a:spcAft>
                <a:spcPts val="0"/>
              </a:spcAft>
              <a:buSzPts val="1600"/>
              <a:buNone/>
              <a:defRPr sz="1600" b="0">
                <a:latin typeface="Assistant"/>
                <a:ea typeface="Assistant"/>
                <a:cs typeface="Assistant"/>
                <a:sym typeface="Assistant"/>
              </a:defRPr>
            </a:lvl3pPr>
            <a:lvl4pPr lvl="3" algn="ctr" rtl="0">
              <a:spcBef>
                <a:spcPts val="0"/>
              </a:spcBef>
              <a:spcAft>
                <a:spcPts val="0"/>
              </a:spcAft>
              <a:buSzPts val="1600"/>
              <a:buNone/>
              <a:defRPr sz="1600" b="0">
                <a:latin typeface="Assistant"/>
                <a:ea typeface="Assistant"/>
                <a:cs typeface="Assistant"/>
                <a:sym typeface="Assistant"/>
              </a:defRPr>
            </a:lvl4pPr>
            <a:lvl5pPr lvl="4" algn="ctr" rtl="0">
              <a:spcBef>
                <a:spcPts val="0"/>
              </a:spcBef>
              <a:spcAft>
                <a:spcPts val="0"/>
              </a:spcAft>
              <a:buSzPts val="1600"/>
              <a:buNone/>
              <a:defRPr sz="1600" b="0">
                <a:latin typeface="Assistant"/>
                <a:ea typeface="Assistant"/>
                <a:cs typeface="Assistant"/>
                <a:sym typeface="Assistant"/>
              </a:defRPr>
            </a:lvl5pPr>
            <a:lvl6pPr lvl="5" algn="ctr" rtl="0">
              <a:spcBef>
                <a:spcPts val="0"/>
              </a:spcBef>
              <a:spcAft>
                <a:spcPts val="0"/>
              </a:spcAft>
              <a:buSzPts val="1600"/>
              <a:buNone/>
              <a:defRPr sz="1600" b="0">
                <a:latin typeface="Assistant"/>
                <a:ea typeface="Assistant"/>
                <a:cs typeface="Assistant"/>
                <a:sym typeface="Assistant"/>
              </a:defRPr>
            </a:lvl6pPr>
            <a:lvl7pPr lvl="6" algn="ctr" rtl="0">
              <a:spcBef>
                <a:spcPts val="0"/>
              </a:spcBef>
              <a:spcAft>
                <a:spcPts val="0"/>
              </a:spcAft>
              <a:buSzPts val="1600"/>
              <a:buNone/>
              <a:defRPr sz="1600" b="0">
                <a:latin typeface="Assistant"/>
                <a:ea typeface="Assistant"/>
                <a:cs typeface="Assistant"/>
                <a:sym typeface="Assistant"/>
              </a:defRPr>
            </a:lvl7pPr>
            <a:lvl8pPr lvl="7" algn="ctr" rtl="0">
              <a:spcBef>
                <a:spcPts val="0"/>
              </a:spcBef>
              <a:spcAft>
                <a:spcPts val="0"/>
              </a:spcAft>
              <a:buSzPts val="1600"/>
              <a:buNone/>
              <a:defRPr sz="1600" b="0">
                <a:latin typeface="Assistant"/>
                <a:ea typeface="Assistant"/>
                <a:cs typeface="Assistant"/>
                <a:sym typeface="Assistant"/>
              </a:defRPr>
            </a:lvl8pPr>
            <a:lvl9pPr lvl="8" algn="ctr" rtl="0">
              <a:spcBef>
                <a:spcPts val="0"/>
              </a:spcBef>
              <a:spcAft>
                <a:spcPts val="0"/>
              </a:spcAft>
              <a:buSzPts val="1600"/>
              <a:buNone/>
              <a:defRPr sz="1600" b="0">
                <a:latin typeface="Assistant"/>
                <a:ea typeface="Assistant"/>
                <a:cs typeface="Assistant"/>
                <a:sym typeface="Assistant"/>
              </a:defRPr>
            </a:lvl9pPr>
          </a:lstStyle>
          <a:p>
            <a:endParaRPr/>
          </a:p>
        </p:txBody>
      </p:sp>
      <p:sp>
        <p:nvSpPr>
          <p:cNvPr id="115" name="Google Shape;115;p26"/>
          <p:cNvSpPr txBox="1">
            <a:spLocks noGrp="1"/>
          </p:cNvSpPr>
          <p:nvPr>
            <p:ph type="title" idx="6"/>
          </p:nvPr>
        </p:nvSpPr>
        <p:spPr>
          <a:xfrm>
            <a:off x="6432000" y="2513588"/>
            <a:ext cx="1992000" cy="543600"/>
          </a:xfrm>
          <a:prstGeom prst="rect">
            <a:avLst/>
          </a:prstGeom>
        </p:spPr>
        <p:txBody>
          <a:bodyPr spcFirstLastPara="1" wrap="square" lIns="0" tIns="0" rIns="0" bIns="0" anchor="t" anchorCtr="0">
            <a:noAutofit/>
          </a:bodyPr>
          <a:lstStyle>
            <a:lvl1pPr lvl="0" algn="ctr" rtl="0">
              <a:spcBef>
                <a:spcPts val="0"/>
              </a:spcBef>
              <a:spcAft>
                <a:spcPts val="0"/>
              </a:spcAft>
              <a:buSzPts val="1600"/>
              <a:buNone/>
              <a:defRPr sz="1600" b="0">
                <a:solidFill>
                  <a:schemeClr val="lt1"/>
                </a:solidFill>
                <a:latin typeface="Assistant"/>
                <a:ea typeface="Assistant"/>
                <a:cs typeface="Assistant"/>
                <a:sym typeface="Assistant"/>
              </a:defRPr>
            </a:lvl1pPr>
            <a:lvl2pPr lvl="1" algn="ctr" rtl="0">
              <a:spcBef>
                <a:spcPts val="0"/>
              </a:spcBef>
              <a:spcAft>
                <a:spcPts val="0"/>
              </a:spcAft>
              <a:buSzPts val="1600"/>
              <a:buNone/>
              <a:defRPr sz="1600" b="0">
                <a:latin typeface="Assistant"/>
                <a:ea typeface="Assistant"/>
                <a:cs typeface="Assistant"/>
                <a:sym typeface="Assistant"/>
              </a:defRPr>
            </a:lvl2pPr>
            <a:lvl3pPr lvl="2" algn="ctr" rtl="0">
              <a:spcBef>
                <a:spcPts val="0"/>
              </a:spcBef>
              <a:spcAft>
                <a:spcPts val="0"/>
              </a:spcAft>
              <a:buSzPts val="1600"/>
              <a:buNone/>
              <a:defRPr sz="1600" b="0">
                <a:latin typeface="Assistant"/>
                <a:ea typeface="Assistant"/>
                <a:cs typeface="Assistant"/>
                <a:sym typeface="Assistant"/>
              </a:defRPr>
            </a:lvl3pPr>
            <a:lvl4pPr lvl="3" algn="ctr" rtl="0">
              <a:spcBef>
                <a:spcPts val="0"/>
              </a:spcBef>
              <a:spcAft>
                <a:spcPts val="0"/>
              </a:spcAft>
              <a:buSzPts val="1600"/>
              <a:buNone/>
              <a:defRPr sz="1600" b="0">
                <a:latin typeface="Assistant"/>
                <a:ea typeface="Assistant"/>
                <a:cs typeface="Assistant"/>
                <a:sym typeface="Assistant"/>
              </a:defRPr>
            </a:lvl4pPr>
            <a:lvl5pPr lvl="4" algn="ctr" rtl="0">
              <a:spcBef>
                <a:spcPts val="0"/>
              </a:spcBef>
              <a:spcAft>
                <a:spcPts val="0"/>
              </a:spcAft>
              <a:buSzPts val="1600"/>
              <a:buNone/>
              <a:defRPr sz="1600" b="0">
                <a:latin typeface="Assistant"/>
                <a:ea typeface="Assistant"/>
                <a:cs typeface="Assistant"/>
                <a:sym typeface="Assistant"/>
              </a:defRPr>
            </a:lvl5pPr>
            <a:lvl6pPr lvl="5" algn="ctr" rtl="0">
              <a:spcBef>
                <a:spcPts val="0"/>
              </a:spcBef>
              <a:spcAft>
                <a:spcPts val="0"/>
              </a:spcAft>
              <a:buSzPts val="1600"/>
              <a:buNone/>
              <a:defRPr sz="1600" b="0">
                <a:latin typeface="Assistant"/>
                <a:ea typeface="Assistant"/>
                <a:cs typeface="Assistant"/>
                <a:sym typeface="Assistant"/>
              </a:defRPr>
            </a:lvl6pPr>
            <a:lvl7pPr lvl="6" algn="ctr" rtl="0">
              <a:spcBef>
                <a:spcPts val="0"/>
              </a:spcBef>
              <a:spcAft>
                <a:spcPts val="0"/>
              </a:spcAft>
              <a:buSzPts val="1600"/>
              <a:buNone/>
              <a:defRPr sz="1600" b="0">
                <a:latin typeface="Assistant"/>
                <a:ea typeface="Assistant"/>
                <a:cs typeface="Assistant"/>
                <a:sym typeface="Assistant"/>
              </a:defRPr>
            </a:lvl7pPr>
            <a:lvl8pPr lvl="7" algn="ctr" rtl="0">
              <a:spcBef>
                <a:spcPts val="0"/>
              </a:spcBef>
              <a:spcAft>
                <a:spcPts val="0"/>
              </a:spcAft>
              <a:buSzPts val="1600"/>
              <a:buNone/>
              <a:defRPr sz="1600" b="0">
                <a:latin typeface="Assistant"/>
                <a:ea typeface="Assistant"/>
                <a:cs typeface="Assistant"/>
                <a:sym typeface="Assistant"/>
              </a:defRPr>
            </a:lvl8pPr>
            <a:lvl9pPr lvl="8" algn="ctr" rtl="0">
              <a:spcBef>
                <a:spcPts val="0"/>
              </a:spcBef>
              <a:spcAft>
                <a:spcPts val="0"/>
              </a:spcAft>
              <a:buSzPts val="1600"/>
              <a:buNone/>
              <a:defRPr sz="1600" b="0">
                <a:latin typeface="Assistant"/>
                <a:ea typeface="Assistant"/>
                <a:cs typeface="Assistant"/>
                <a:sym typeface="Assistant"/>
              </a:defRPr>
            </a:lvl9pPr>
          </a:lstStyle>
          <a:p>
            <a:endParaRPr/>
          </a:p>
        </p:txBody>
      </p:sp>
      <p:sp>
        <p:nvSpPr>
          <p:cNvPr id="116" name="Google Shape;116;p26"/>
          <p:cNvSpPr txBox="1">
            <a:spLocks noGrp="1"/>
          </p:cNvSpPr>
          <p:nvPr>
            <p:ph type="title" idx="7"/>
          </p:nvPr>
        </p:nvSpPr>
        <p:spPr>
          <a:xfrm>
            <a:off x="3576000" y="4059900"/>
            <a:ext cx="1992000" cy="543600"/>
          </a:xfrm>
          <a:prstGeom prst="rect">
            <a:avLst/>
          </a:prstGeom>
        </p:spPr>
        <p:txBody>
          <a:bodyPr spcFirstLastPara="1" wrap="square" lIns="0" tIns="0" rIns="0" bIns="0" anchor="t" anchorCtr="0">
            <a:noAutofit/>
          </a:bodyPr>
          <a:lstStyle>
            <a:lvl1pPr lvl="0" algn="ctr" rtl="0">
              <a:lnSpc>
                <a:spcPct val="115000"/>
              </a:lnSpc>
              <a:spcBef>
                <a:spcPts val="0"/>
              </a:spcBef>
              <a:spcAft>
                <a:spcPts val="0"/>
              </a:spcAft>
              <a:buSzPts val="1600"/>
              <a:buNone/>
              <a:defRPr sz="1600" b="0">
                <a:solidFill>
                  <a:schemeClr val="lt1"/>
                </a:solidFill>
                <a:latin typeface="Assistant"/>
                <a:ea typeface="Assistant"/>
                <a:cs typeface="Assistant"/>
                <a:sym typeface="Assistant"/>
              </a:defRPr>
            </a:lvl1pPr>
            <a:lvl2pPr lvl="1" algn="ctr" rtl="0">
              <a:spcBef>
                <a:spcPts val="1600"/>
              </a:spcBef>
              <a:spcAft>
                <a:spcPts val="0"/>
              </a:spcAft>
              <a:buSzPts val="1600"/>
              <a:buNone/>
              <a:defRPr sz="1600" b="0">
                <a:latin typeface="Assistant"/>
                <a:ea typeface="Assistant"/>
                <a:cs typeface="Assistant"/>
                <a:sym typeface="Assistant"/>
              </a:defRPr>
            </a:lvl2pPr>
            <a:lvl3pPr lvl="2" algn="ctr" rtl="0">
              <a:spcBef>
                <a:spcPts val="0"/>
              </a:spcBef>
              <a:spcAft>
                <a:spcPts val="0"/>
              </a:spcAft>
              <a:buSzPts val="1600"/>
              <a:buNone/>
              <a:defRPr sz="1600" b="0">
                <a:latin typeface="Assistant"/>
                <a:ea typeface="Assistant"/>
                <a:cs typeface="Assistant"/>
                <a:sym typeface="Assistant"/>
              </a:defRPr>
            </a:lvl3pPr>
            <a:lvl4pPr lvl="3" algn="ctr" rtl="0">
              <a:spcBef>
                <a:spcPts val="0"/>
              </a:spcBef>
              <a:spcAft>
                <a:spcPts val="0"/>
              </a:spcAft>
              <a:buSzPts val="1600"/>
              <a:buNone/>
              <a:defRPr sz="1600" b="0">
                <a:latin typeface="Assistant"/>
                <a:ea typeface="Assistant"/>
                <a:cs typeface="Assistant"/>
                <a:sym typeface="Assistant"/>
              </a:defRPr>
            </a:lvl4pPr>
            <a:lvl5pPr lvl="4" algn="ctr" rtl="0">
              <a:spcBef>
                <a:spcPts val="0"/>
              </a:spcBef>
              <a:spcAft>
                <a:spcPts val="0"/>
              </a:spcAft>
              <a:buSzPts val="1600"/>
              <a:buNone/>
              <a:defRPr sz="1600" b="0">
                <a:latin typeface="Assistant"/>
                <a:ea typeface="Assistant"/>
                <a:cs typeface="Assistant"/>
                <a:sym typeface="Assistant"/>
              </a:defRPr>
            </a:lvl5pPr>
            <a:lvl6pPr lvl="5" algn="ctr" rtl="0">
              <a:spcBef>
                <a:spcPts val="0"/>
              </a:spcBef>
              <a:spcAft>
                <a:spcPts val="0"/>
              </a:spcAft>
              <a:buSzPts val="1600"/>
              <a:buNone/>
              <a:defRPr sz="1600" b="0">
                <a:latin typeface="Assistant"/>
                <a:ea typeface="Assistant"/>
                <a:cs typeface="Assistant"/>
                <a:sym typeface="Assistant"/>
              </a:defRPr>
            </a:lvl6pPr>
            <a:lvl7pPr lvl="6" algn="ctr" rtl="0">
              <a:spcBef>
                <a:spcPts val="0"/>
              </a:spcBef>
              <a:spcAft>
                <a:spcPts val="0"/>
              </a:spcAft>
              <a:buSzPts val="1600"/>
              <a:buNone/>
              <a:defRPr sz="1600" b="0">
                <a:latin typeface="Assistant"/>
                <a:ea typeface="Assistant"/>
                <a:cs typeface="Assistant"/>
                <a:sym typeface="Assistant"/>
              </a:defRPr>
            </a:lvl7pPr>
            <a:lvl8pPr lvl="7" algn="ctr" rtl="0">
              <a:spcBef>
                <a:spcPts val="0"/>
              </a:spcBef>
              <a:spcAft>
                <a:spcPts val="0"/>
              </a:spcAft>
              <a:buSzPts val="1600"/>
              <a:buNone/>
              <a:defRPr sz="1600" b="0">
                <a:latin typeface="Assistant"/>
                <a:ea typeface="Assistant"/>
                <a:cs typeface="Assistant"/>
                <a:sym typeface="Assistant"/>
              </a:defRPr>
            </a:lvl8pPr>
            <a:lvl9pPr lvl="8" algn="ctr" rtl="0">
              <a:spcBef>
                <a:spcPts val="0"/>
              </a:spcBef>
              <a:spcAft>
                <a:spcPts val="0"/>
              </a:spcAft>
              <a:buSzPts val="1600"/>
              <a:buNone/>
              <a:defRPr sz="1600" b="0">
                <a:latin typeface="Assistant"/>
                <a:ea typeface="Assistant"/>
                <a:cs typeface="Assistant"/>
                <a:sym typeface="Assistant"/>
              </a:defRPr>
            </a:lvl9pPr>
          </a:lstStyle>
          <a:p>
            <a:endParaRPr/>
          </a:p>
        </p:txBody>
      </p:sp>
      <p:sp>
        <p:nvSpPr>
          <p:cNvPr id="117" name="Google Shape;117;p26"/>
          <p:cNvSpPr txBox="1">
            <a:spLocks noGrp="1"/>
          </p:cNvSpPr>
          <p:nvPr>
            <p:ph type="title" idx="8"/>
          </p:nvPr>
        </p:nvSpPr>
        <p:spPr>
          <a:xfrm>
            <a:off x="3774300" y="2172163"/>
            <a:ext cx="1595400" cy="341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2000" b="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8" name="Google Shape;118;p26"/>
          <p:cNvSpPr txBox="1">
            <a:spLocks noGrp="1"/>
          </p:cNvSpPr>
          <p:nvPr>
            <p:ph type="title" idx="9"/>
          </p:nvPr>
        </p:nvSpPr>
        <p:spPr>
          <a:xfrm>
            <a:off x="3576000" y="2513575"/>
            <a:ext cx="1992000" cy="543600"/>
          </a:xfrm>
          <a:prstGeom prst="rect">
            <a:avLst/>
          </a:prstGeom>
        </p:spPr>
        <p:txBody>
          <a:bodyPr spcFirstLastPara="1" wrap="square" lIns="0" tIns="0" rIns="0" bIns="0" anchor="t" anchorCtr="0">
            <a:noAutofit/>
          </a:bodyPr>
          <a:lstStyle>
            <a:lvl1pPr lvl="0" algn="ctr" rtl="0">
              <a:spcBef>
                <a:spcPts val="0"/>
              </a:spcBef>
              <a:spcAft>
                <a:spcPts val="0"/>
              </a:spcAft>
              <a:buSzPts val="1600"/>
              <a:buNone/>
              <a:defRPr sz="1600" b="0">
                <a:solidFill>
                  <a:schemeClr val="lt1"/>
                </a:solidFill>
                <a:latin typeface="Assistant"/>
                <a:ea typeface="Assistant"/>
                <a:cs typeface="Assistant"/>
                <a:sym typeface="Assistant"/>
              </a:defRPr>
            </a:lvl1pPr>
            <a:lvl2pPr lvl="1" algn="ctr" rtl="0">
              <a:spcBef>
                <a:spcPts val="0"/>
              </a:spcBef>
              <a:spcAft>
                <a:spcPts val="0"/>
              </a:spcAft>
              <a:buSzPts val="1600"/>
              <a:buNone/>
              <a:defRPr sz="1600" b="0">
                <a:latin typeface="Assistant"/>
                <a:ea typeface="Assistant"/>
                <a:cs typeface="Assistant"/>
                <a:sym typeface="Assistant"/>
              </a:defRPr>
            </a:lvl2pPr>
            <a:lvl3pPr lvl="2" algn="ctr" rtl="0">
              <a:spcBef>
                <a:spcPts val="0"/>
              </a:spcBef>
              <a:spcAft>
                <a:spcPts val="0"/>
              </a:spcAft>
              <a:buSzPts val="1600"/>
              <a:buNone/>
              <a:defRPr sz="1600" b="0">
                <a:latin typeface="Assistant"/>
                <a:ea typeface="Assistant"/>
                <a:cs typeface="Assistant"/>
                <a:sym typeface="Assistant"/>
              </a:defRPr>
            </a:lvl3pPr>
            <a:lvl4pPr lvl="3" algn="ctr" rtl="0">
              <a:spcBef>
                <a:spcPts val="0"/>
              </a:spcBef>
              <a:spcAft>
                <a:spcPts val="0"/>
              </a:spcAft>
              <a:buSzPts val="1600"/>
              <a:buNone/>
              <a:defRPr sz="1600" b="0">
                <a:latin typeface="Assistant"/>
                <a:ea typeface="Assistant"/>
                <a:cs typeface="Assistant"/>
                <a:sym typeface="Assistant"/>
              </a:defRPr>
            </a:lvl4pPr>
            <a:lvl5pPr lvl="4" algn="ctr" rtl="0">
              <a:spcBef>
                <a:spcPts val="0"/>
              </a:spcBef>
              <a:spcAft>
                <a:spcPts val="0"/>
              </a:spcAft>
              <a:buSzPts val="1600"/>
              <a:buNone/>
              <a:defRPr sz="1600" b="0">
                <a:latin typeface="Assistant"/>
                <a:ea typeface="Assistant"/>
                <a:cs typeface="Assistant"/>
                <a:sym typeface="Assistant"/>
              </a:defRPr>
            </a:lvl5pPr>
            <a:lvl6pPr lvl="5" algn="ctr" rtl="0">
              <a:spcBef>
                <a:spcPts val="0"/>
              </a:spcBef>
              <a:spcAft>
                <a:spcPts val="0"/>
              </a:spcAft>
              <a:buSzPts val="1600"/>
              <a:buNone/>
              <a:defRPr sz="1600" b="0">
                <a:latin typeface="Assistant"/>
                <a:ea typeface="Assistant"/>
                <a:cs typeface="Assistant"/>
                <a:sym typeface="Assistant"/>
              </a:defRPr>
            </a:lvl6pPr>
            <a:lvl7pPr lvl="6" algn="ctr" rtl="0">
              <a:spcBef>
                <a:spcPts val="0"/>
              </a:spcBef>
              <a:spcAft>
                <a:spcPts val="0"/>
              </a:spcAft>
              <a:buSzPts val="1600"/>
              <a:buNone/>
              <a:defRPr sz="1600" b="0">
                <a:latin typeface="Assistant"/>
                <a:ea typeface="Assistant"/>
                <a:cs typeface="Assistant"/>
                <a:sym typeface="Assistant"/>
              </a:defRPr>
            </a:lvl7pPr>
            <a:lvl8pPr lvl="7" algn="ctr" rtl="0">
              <a:spcBef>
                <a:spcPts val="0"/>
              </a:spcBef>
              <a:spcAft>
                <a:spcPts val="0"/>
              </a:spcAft>
              <a:buSzPts val="1600"/>
              <a:buNone/>
              <a:defRPr sz="1600" b="0">
                <a:latin typeface="Assistant"/>
                <a:ea typeface="Assistant"/>
                <a:cs typeface="Assistant"/>
                <a:sym typeface="Assistant"/>
              </a:defRPr>
            </a:lvl8pPr>
            <a:lvl9pPr lvl="8" algn="ctr" rtl="0">
              <a:spcBef>
                <a:spcPts val="0"/>
              </a:spcBef>
              <a:spcAft>
                <a:spcPts val="0"/>
              </a:spcAft>
              <a:buSzPts val="1600"/>
              <a:buNone/>
              <a:defRPr sz="1600" b="0">
                <a:latin typeface="Assistant"/>
                <a:ea typeface="Assistant"/>
                <a:cs typeface="Assistant"/>
                <a:sym typeface="Assistant"/>
              </a:defRPr>
            </a:lvl9pPr>
          </a:lstStyle>
          <a:p>
            <a:endParaRPr/>
          </a:p>
        </p:txBody>
      </p:sp>
      <p:sp>
        <p:nvSpPr>
          <p:cNvPr id="119" name="Google Shape;119;p26"/>
          <p:cNvSpPr txBox="1">
            <a:spLocks noGrp="1"/>
          </p:cNvSpPr>
          <p:nvPr>
            <p:ph type="title" idx="13"/>
          </p:nvPr>
        </p:nvSpPr>
        <p:spPr>
          <a:xfrm>
            <a:off x="918300" y="3718488"/>
            <a:ext cx="1595400" cy="341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2000" b="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0" name="Google Shape;120;p26"/>
          <p:cNvSpPr txBox="1">
            <a:spLocks noGrp="1"/>
          </p:cNvSpPr>
          <p:nvPr>
            <p:ph type="title" idx="14"/>
          </p:nvPr>
        </p:nvSpPr>
        <p:spPr>
          <a:xfrm>
            <a:off x="720000" y="4059900"/>
            <a:ext cx="1992000" cy="543600"/>
          </a:xfrm>
          <a:prstGeom prst="rect">
            <a:avLst/>
          </a:prstGeom>
        </p:spPr>
        <p:txBody>
          <a:bodyPr spcFirstLastPara="1" wrap="square" lIns="0" tIns="0" rIns="0" bIns="0" anchor="t" anchorCtr="0">
            <a:noAutofit/>
          </a:bodyPr>
          <a:lstStyle>
            <a:lvl1pPr lvl="0" algn="ctr" rtl="0">
              <a:spcBef>
                <a:spcPts val="0"/>
              </a:spcBef>
              <a:spcAft>
                <a:spcPts val="0"/>
              </a:spcAft>
              <a:buSzPts val="1600"/>
              <a:buNone/>
              <a:defRPr sz="1600" b="0">
                <a:solidFill>
                  <a:schemeClr val="lt1"/>
                </a:solidFill>
                <a:latin typeface="Assistant"/>
                <a:ea typeface="Assistant"/>
                <a:cs typeface="Assistant"/>
                <a:sym typeface="Assistant"/>
              </a:defRPr>
            </a:lvl1pPr>
            <a:lvl2pPr lvl="1" algn="ctr" rtl="0">
              <a:spcBef>
                <a:spcPts val="0"/>
              </a:spcBef>
              <a:spcAft>
                <a:spcPts val="0"/>
              </a:spcAft>
              <a:buSzPts val="1600"/>
              <a:buNone/>
              <a:defRPr sz="1600" b="0">
                <a:latin typeface="Assistant"/>
                <a:ea typeface="Assistant"/>
                <a:cs typeface="Assistant"/>
                <a:sym typeface="Assistant"/>
              </a:defRPr>
            </a:lvl2pPr>
            <a:lvl3pPr lvl="2" algn="ctr" rtl="0">
              <a:spcBef>
                <a:spcPts val="0"/>
              </a:spcBef>
              <a:spcAft>
                <a:spcPts val="0"/>
              </a:spcAft>
              <a:buSzPts val="1600"/>
              <a:buNone/>
              <a:defRPr sz="1600" b="0">
                <a:latin typeface="Assistant"/>
                <a:ea typeface="Assistant"/>
                <a:cs typeface="Assistant"/>
                <a:sym typeface="Assistant"/>
              </a:defRPr>
            </a:lvl3pPr>
            <a:lvl4pPr lvl="3" algn="ctr" rtl="0">
              <a:spcBef>
                <a:spcPts val="0"/>
              </a:spcBef>
              <a:spcAft>
                <a:spcPts val="0"/>
              </a:spcAft>
              <a:buSzPts val="1600"/>
              <a:buNone/>
              <a:defRPr sz="1600" b="0">
                <a:latin typeface="Assistant"/>
                <a:ea typeface="Assistant"/>
                <a:cs typeface="Assistant"/>
                <a:sym typeface="Assistant"/>
              </a:defRPr>
            </a:lvl4pPr>
            <a:lvl5pPr lvl="4" algn="ctr" rtl="0">
              <a:spcBef>
                <a:spcPts val="0"/>
              </a:spcBef>
              <a:spcAft>
                <a:spcPts val="0"/>
              </a:spcAft>
              <a:buSzPts val="1600"/>
              <a:buNone/>
              <a:defRPr sz="1600" b="0">
                <a:latin typeface="Assistant"/>
                <a:ea typeface="Assistant"/>
                <a:cs typeface="Assistant"/>
                <a:sym typeface="Assistant"/>
              </a:defRPr>
            </a:lvl5pPr>
            <a:lvl6pPr lvl="5" algn="ctr" rtl="0">
              <a:spcBef>
                <a:spcPts val="0"/>
              </a:spcBef>
              <a:spcAft>
                <a:spcPts val="0"/>
              </a:spcAft>
              <a:buSzPts val="1600"/>
              <a:buNone/>
              <a:defRPr sz="1600" b="0">
                <a:latin typeface="Assistant"/>
                <a:ea typeface="Assistant"/>
                <a:cs typeface="Assistant"/>
                <a:sym typeface="Assistant"/>
              </a:defRPr>
            </a:lvl6pPr>
            <a:lvl7pPr lvl="6" algn="ctr" rtl="0">
              <a:spcBef>
                <a:spcPts val="0"/>
              </a:spcBef>
              <a:spcAft>
                <a:spcPts val="0"/>
              </a:spcAft>
              <a:buSzPts val="1600"/>
              <a:buNone/>
              <a:defRPr sz="1600" b="0">
                <a:latin typeface="Assistant"/>
                <a:ea typeface="Assistant"/>
                <a:cs typeface="Assistant"/>
                <a:sym typeface="Assistant"/>
              </a:defRPr>
            </a:lvl7pPr>
            <a:lvl8pPr lvl="7" algn="ctr" rtl="0">
              <a:spcBef>
                <a:spcPts val="0"/>
              </a:spcBef>
              <a:spcAft>
                <a:spcPts val="0"/>
              </a:spcAft>
              <a:buSzPts val="1600"/>
              <a:buNone/>
              <a:defRPr sz="1600" b="0">
                <a:latin typeface="Assistant"/>
                <a:ea typeface="Assistant"/>
                <a:cs typeface="Assistant"/>
                <a:sym typeface="Assistant"/>
              </a:defRPr>
            </a:lvl8pPr>
            <a:lvl9pPr lvl="8" algn="ctr" rtl="0">
              <a:spcBef>
                <a:spcPts val="0"/>
              </a:spcBef>
              <a:spcAft>
                <a:spcPts val="0"/>
              </a:spcAft>
              <a:buSzPts val="1600"/>
              <a:buNone/>
              <a:defRPr sz="1600" b="0">
                <a:latin typeface="Assistant"/>
                <a:ea typeface="Assistant"/>
                <a:cs typeface="Assistant"/>
                <a:sym typeface="Assistant"/>
              </a:defRPr>
            </a:lvl9pPr>
          </a:lstStyle>
          <a:p>
            <a:endParaRPr/>
          </a:p>
        </p:txBody>
      </p:sp>
      <p:sp>
        <p:nvSpPr>
          <p:cNvPr id="121" name="Google Shape;121;p26"/>
          <p:cNvSpPr txBox="1">
            <a:spLocks noGrp="1"/>
          </p:cNvSpPr>
          <p:nvPr>
            <p:ph type="title" idx="15"/>
          </p:nvPr>
        </p:nvSpPr>
        <p:spPr>
          <a:xfrm>
            <a:off x="918300" y="2172163"/>
            <a:ext cx="1595400" cy="341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2000" b="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 name="Google Shape;122;p26"/>
          <p:cNvSpPr txBox="1">
            <a:spLocks noGrp="1"/>
          </p:cNvSpPr>
          <p:nvPr>
            <p:ph type="title" idx="16"/>
          </p:nvPr>
        </p:nvSpPr>
        <p:spPr>
          <a:xfrm>
            <a:off x="720000" y="2513575"/>
            <a:ext cx="1992000" cy="543600"/>
          </a:xfrm>
          <a:prstGeom prst="rect">
            <a:avLst/>
          </a:prstGeom>
        </p:spPr>
        <p:txBody>
          <a:bodyPr spcFirstLastPara="1" wrap="square" lIns="0" tIns="0" rIns="0" bIns="0" anchor="t" anchorCtr="0">
            <a:noAutofit/>
          </a:bodyPr>
          <a:lstStyle>
            <a:lvl1pPr lvl="0" algn="ctr" rtl="0">
              <a:spcBef>
                <a:spcPts val="0"/>
              </a:spcBef>
              <a:spcAft>
                <a:spcPts val="0"/>
              </a:spcAft>
              <a:buSzPts val="1600"/>
              <a:buNone/>
              <a:defRPr sz="1600" b="0">
                <a:solidFill>
                  <a:schemeClr val="lt1"/>
                </a:solidFill>
                <a:latin typeface="Assistant"/>
                <a:ea typeface="Assistant"/>
                <a:cs typeface="Assistant"/>
                <a:sym typeface="Assistant"/>
              </a:defRPr>
            </a:lvl1pPr>
            <a:lvl2pPr lvl="1" algn="ctr" rtl="0">
              <a:spcBef>
                <a:spcPts val="0"/>
              </a:spcBef>
              <a:spcAft>
                <a:spcPts val="0"/>
              </a:spcAft>
              <a:buSzPts val="1600"/>
              <a:buNone/>
              <a:defRPr sz="1600" b="0">
                <a:latin typeface="Assistant"/>
                <a:ea typeface="Assistant"/>
                <a:cs typeface="Assistant"/>
                <a:sym typeface="Assistant"/>
              </a:defRPr>
            </a:lvl2pPr>
            <a:lvl3pPr lvl="2" algn="ctr" rtl="0">
              <a:spcBef>
                <a:spcPts val="0"/>
              </a:spcBef>
              <a:spcAft>
                <a:spcPts val="0"/>
              </a:spcAft>
              <a:buSzPts val="1600"/>
              <a:buNone/>
              <a:defRPr sz="1600" b="0">
                <a:latin typeface="Assistant"/>
                <a:ea typeface="Assistant"/>
                <a:cs typeface="Assistant"/>
                <a:sym typeface="Assistant"/>
              </a:defRPr>
            </a:lvl3pPr>
            <a:lvl4pPr lvl="3" algn="ctr" rtl="0">
              <a:spcBef>
                <a:spcPts val="0"/>
              </a:spcBef>
              <a:spcAft>
                <a:spcPts val="0"/>
              </a:spcAft>
              <a:buSzPts val="1600"/>
              <a:buNone/>
              <a:defRPr sz="1600" b="0">
                <a:latin typeface="Assistant"/>
                <a:ea typeface="Assistant"/>
                <a:cs typeface="Assistant"/>
                <a:sym typeface="Assistant"/>
              </a:defRPr>
            </a:lvl4pPr>
            <a:lvl5pPr lvl="4" algn="ctr" rtl="0">
              <a:spcBef>
                <a:spcPts val="0"/>
              </a:spcBef>
              <a:spcAft>
                <a:spcPts val="0"/>
              </a:spcAft>
              <a:buSzPts val="1600"/>
              <a:buNone/>
              <a:defRPr sz="1600" b="0">
                <a:latin typeface="Assistant"/>
                <a:ea typeface="Assistant"/>
                <a:cs typeface="Assistant"/>
                <a:sym typeface="Assistant"/>
              </a:defRPr>
            </a:lvl5pPr>
            <a:lvl6pPr lvl="5" algn="ctr" rtl="0">
              <a:spcBef>
                <a:spcPts val="0"/>
              </a:spcBef>
              <a:spcAft>
                <a:spcPts val="0"/>
              </a:spcAft>
              <a:buSzPts val="1600"/>
              <a:buNone/>
              <a:defRPr sz="1600" b="0">
                <a:latin typeface="Assistant"/>
                <a:ea typeface="Assistant"/>
                <a:cs typeface="Assistant"/>
                <a:sym typeface="Assistant"/>
              </a:defRPr>
            </a:lvl6pPr>
            <a:lvl7pPr lvl="6" algn="ctr" rtl="0">
              <a:spcBef>
                <a:spcPts val="0"/>
              </a:spcBef>
              <a:spcAft>
                <a:spcPts val="0"/>
              </a:spcAft>
              <a:buSzPts val="1600"/>
              <a:buNone/>
              <a:defRPr sz="1600" b="0">
                <a:latin typeface="Assistant"/>
                <a:ea typeface="Assistant"/>
                <a:cs typeface="Assistant"/>
                <a:sym typeface="Assistant"/>
              </a:defRPr>
            </a:lvl7pPr>
            <a:lvl8pPr lvl="7" algn="ctr" rtl="0">
              <a:spcBef>
                <a:spcPts val="0"/>
              </a:spcBef>
              <a:spcAft>
                <a:spcPts val="0"/>
              </a:spcAft>
              <a:buSzPts val="1600"/>
              <a:buNone/>
              <a:defRPr sz="1600" b="0">
                <a:latin typeface="Assistant"/>
                <a:ea typeface="Assistant"/>
                <a:cs typeface="Assistant"/>
                <a:sym typeface="Assistant"/>
              </a:defRPr>
            </a:lvl8pPr>
            <a:lvl9pPr lvl="8" algn="ctr" rtl="0">
              <a:spcBef>
                <a:spcPts val="0"/>
              </a:spcBef>
              <a:spcAft>
                <a:spcPts val="0"/>
              </a:spcAft>
              <a:buSzPts val="1600"/>
              <a:buNone/>
              <a:defRPr sz="1600" b="0">
                <a:latin typeface="Assistant"/>
                <a:ea typeface="Assistant"/>
                <a:cs typeface="Assistant"/>
                <a:sym typeface="Assistant"/>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ext 1">
  <p:cSld name="CUSTOM_13">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7"/>
          <p:cNvSpPr txBox="1">
            <a:spLocks noGrp="1"/>
          </p:cNvSpPr>
          <p:nvPr>
            <p:ph type="title"/>
          </p:nvPr>
        </p:nvSpPr>
        <p:spPr>
          <a:xfrm>
            <a:off x="720000" y="1554750"/>
            <a:ext cx="1777800" cy="1017000"/>
          </a:xfrm>
          <a:prstGeom prst="rect">
            <a:avLst/>
          </a:prstGeom>
        </p:spPr>
        <p:txBody>
          <a:bodyPr spcFirstLastPara="1" wrap="square" lIns="0" tIns="0" rIns="0" bIns="0" anchor="t" anchorCtr="0">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5" name="Google Shape;125;p27"/>
          <p:cNvSpPr txBox="1">
            <a:spLocks noGrp="1"/>
          </p:cNvSpPr>
          <p:nvPr>
            <p:ph type="title" idx="2"/>
          </p:nvPr>
        </p:nvSpPr>
        <p:spPr>
          <a:xfrm>
            <a:off x="720000" y="2571750"/>
            <a:ext cx="2323800" cy="1245600"/>
          </a:xfrm>
          <a:prstGeom prst="rect">
            <a:avLst/>
          </a:prstGeom>
        </p:spPr>
        <p:txBody>
          <a:bodyPr spcFirstLastPara="1" wrap="square" lIns="0" tIns="0" rIns="0" bIns="0" anchor="t" anchorCtr="0">
            <a:noAutofit/>
          </a:bodyPr>
          <a:lstStyle>
            <a:lvl1pPr lvl="0" rtl="0">
              <a:spcBef>
                <a:spcPts val="0"/>
              </a:spcBef>
              <a:spcAft>
                <a:spcPts val="0"/>
              </a:spcAft>
              <a:buSzPts val="1600"/>
              <a:buNone/>
              <a:defRPr sz="1600" b="0">
                <a:solidFill>
                  <a:schemeClr val="lt1"/>
                </a:solidFill>
                <a:latin typeface="Assistant"/>
                <a:ea typeface="Assistant"/>
                <a:cs typeface="Assistant"/>
                <a:sym typeface="Assistant"/>
              </a:defRPr>
            </a:lvl1pPr>
            <a:lvl2pPr lvl="1" algn="ctr" rtl="0">
              <a:spcBef>
                <a:spcPts val="0"/>
              </a:spcBef>
              <a:spcAft>
                <a:spcPts val="0"/>
              </a:spcAft>
              <a:buSzPts val="1600"/>
              <a:buNone/>
              <a:defRPr sz="1600" b="0">
                <a:latin typeface="Assistant"/>
                <a:ea typeface="Assistant"/>
                <a:cs typeface="Assistant"/>
                <a:sym typeface="Assistant"/>
              </a:defRPr>
            </a:lvl2pPr>
            <a:lvl3pPr lvl="2" algn="ctr" rtl="0">
              <a:spcBef>
                <a:spcPts val="0"/>
              </a:spcBef>
              <a:spcAft>
                <a:spcPts val="0"/>
              </a:spcAft>
              <a:buSzPts val="1600"/>
              <a:buNone/>
              <a:defRPr sz="1600" b="0">
                <a:latin typeface="Assistant"/>
                <a:ea typeface="Assistant"/>
                <a:cs typeface="Assistant"/>
                <a:sym typeface="Assistant"/>
              </a:defRPr>
            </a:lvl3pPr>
            <a:lvl4pPr lvl="3" algn="ctr" rtl="0">
              <a:spcBef>
                <a:spcPts val="0"/>
              </a:spcBef>
              <a:spcAft>
                <a:spcPts val="0"/>
              </a:spcAft>
              <a:buSzPts val="1600"/>
              <a:buNone/>
              <a:defRPr sz="1600" b="0">
                <a:latin typeface="Assistant"/>
                <a:ea typeface="Assistant"/>
                <a:cs typeface="Assistant"/>
                <a:sym typeface="Assistant"/>
              </a:defRPr>
            </a:lvl4pPr>
            <a:lvl5pPr lvl="4" algn="ctr" rtl="0">
              <a:spcBef>
                <a:spcPts val="0"/>
              </a:spcBef>
              <a:spcAft>
                <a:spcPts val="0"/>
              </a:spcAft>
              <a:buSzPts val="1600"/>
              <a:buNone/>
              <a:defRPr sz="1600" b="0">
                <a:latin typeface="Assistant"/>
                <a:ea typeface="Assistant"/>
                <a:cs typeface="Assistant"/>
                <a:sym typeface="Assistant"/>
              </a:defRPr>
            </a:lvl5pPr>
            <a:lvl6pPr lvl="5" algn="ctr" rtl="0">
              <a:spcBef>
                <a:spcPts val="0"/>
              </a:spcBef>
              <a:spcAft>
                <a:spcPts val="0"/>
              </a:spcAft>
              <a:buSzPts val="1600"/>
              <a:buNone/>
              <a:defRPr sz="1600" b="0">
                <a:latin typeface="Assistant"/>
                <a:ea typeface="Assistant"/>
                <a:cs typeface="Assistant"/>
                <a:sym typeface="Assistant"/>
              </a:defRPr>
            </a:lvl6pPr>
            <a:lvl7pPr lvl="6" algn="ctr" rtl="0">
              <a:spcBef>
                <a:spcPts val="0"/>
              </a:spcBef>
              <a:spcAft>
                <a:spcPts val="0"/>
              </a:spcAft>
              <a:buSzPts val="1600"/>
              <a:buNone/>
              <a:defRPr sz="1600" b="0">
                <a:latin typeface="Assistant"/>
                <a:ea typeface="Assistant"/>
                <a:cs typeface="Assistant"/>
                <a:sym typeface="Assistant"/>
              </a:defRPr>
            </a:lvl7pPr>
            <a:lvl8pPr lvl="7" algn="ctr" rtl="0">
              <a:spcBef>
                <a:spcPts val="0"/>
              </a:spcBef>
              <a:spcAft>
                <a:spcPts val="0"/>
              </a:spcAft>
              <a:buSzPts val="1600"/>
              <a:buNone/>
              <a:defRPr sz="1600" b="0">
                <a:latin typeface="Assistant"/>
                <a:ea typeface="Assistant"/>
                <a:cs typeface="Assistant"/>
                <a:sym typeface="Assistant"/>
              </a:defRPr>
            </a:lvl8pPr>
            <a:lvl9pPr lvl="8" algn="ctr" rtl="0">
              <a:spcBef>
                <a:spcPts val="0"/>
              </a:spcBef>
              <a:spcAft>
                <a:spcPts val="0"/>
              </a:spcAft>
              <a:buSzPts val="1600"/>
              <a:buNone/>
              <a:defRPr sz="1600" b="0">
                <a:latin typeface="Assistant"/>
                <a:ea typeface="Assistant"/>
                <a:cs typeface="Assistant"/>
                <a:sym typeface="Assistant"/>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2">
  <p:cSld name="CUSTOM_14">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8"/>
          <p:cNvSpPr txBox="1">
            <a:spLocks noGrp="1"/>
          </p:cNvSpPr>
          <p:nvPr>
            <p:ph type="title"/>
          </p:nvPr>
        </p:nvSpPr>
        <p:spPr>
          <a:xfrm>
            <a:off x="6646200" y="1554750"/>
            <a:ext cx="1777800" cy="10170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8" name="Google Shape;128;p28"/>
          <p:cNvSpPr txBox="1">
            <a:spLocks noGrp="1"/>
          </p:cNvSpPr>
          <p:nvPr>
            <p:ph type="title" idx="2"/>
          </p:nvPr>
        </p:nvSpPr>
        <p:spPr>
          <a:xfrm>
            <a:off x="6100200" y="2571750"/>
            <a:ext cx="2323800" cy="1245600"/>
          </a:xfrm>
          <a:prstGeom prst="rect">
            <a:avLst/>
          </a:prstGeom>
        </p:spPr>
        <p:txBody>
          <a:bodyPr spcFirstLastPara="1" wrap="square" lIns="0" tIns="0" rIns="0" bIns="0" anchor="t" anchorCtr="0">
            <a:noAutofit/>
          </a:bodyPr>
          <a:lstStyle>
            <a:lvl1pPr lvl="0" algn="r" rtl="0">
              <a:spcBef>
                <a:spcPts val="0"/>
              </a:spcBef>
              <a:spcAft>
                <a:spcPts val="0"/>
              </a:spcAft>
              <a:buSzPts val="1600"/>
              <a:buNone/>
              <a:defRPr sz="1600" b="0">
                <a:solidFill>
                  <a:schemeClr val="lt1"/>
                </a:solidFill>
                <a:latin typeface="Assistant"/>
                <a:ea typeface="Assistant"/>
                <a:cs typeface="Assistant"/>
                <a:sym typeface="Assistant"/>
              </a:defRPr>
            </a:lvl1pPr>
            <a:lvl2pPr lvl="1" algn="ctr" rtl="0">
              <a:spcBef>
                <a:spcPts val="0"/>
              </a:spcBef>
              <a:spcAft>
                <a:spcPts val="0"/>
              </a:spcAft>
              <a:buSzPts val="1600"/>
              <a:buNone/>
              <a:defRPr sz="1600">
                <a:latin typeface="Assistant"/>
                <a:ea typeface="Assistant"/>
                <a:cs typeface="Assistant"/>
                <a:sym typeface="Assistant"/>
              </a:defRPr>
            </a:lvl2pPr>
            <a:lvl3pPr lvl="2" algn="ctr" rtl="0">
              <a:spcBef>
                <a:spcPts val="0"/>
              </a:spcBef>
              <a:spcAft>
                <a:spcPts val="0"/>
              </a:spcAft>
              <a:buSzPts val="1600"/>
              <a:buNone/>
              <a:defRPr sz="1600">
                <a:latin typeface="Assistant"/>
                <a:ea typeface="Assistant"/>
                <a:cs typeface="Assistant"/>
                <a:sym typeface="Assistant"/>
              </a:defRPr>
            </a:lvl3pPr>
            <a:lvl4pPr lvl="3" algn="ctr" rtl="0">
              <a:spcBef>
                <a:spcPts val="0"/>
              </a:spcBef>
              <a:spcAft>
                <a:spcPts val="0"/>
              </a:spcAft>
              <a:buSzPts val="1600"/>
              <a:buNone/>
              <a:defRPr sz="1600">
                <a:latin typeface="Assistant"/>
                <a:ea typeface="Assistant"/>
                <a:cs typeface="Assistant"/>
                <a:sym typeface="Assistant"/>
              </a:defRPr>
            </a:lvl4pPr>
            <a:lvl5pPr lvl="4" algn="ctr" rtl="0">
              <a:spcBef>
                <a:spcPts val="0"/>
              </a:spcBef>
              <a:spcAft>
                <a:spcPts val="0"/>
              </a:spcAft>
              <a:buSzPts val="1600"/>
              <a:buNone/>
              <a:defRPr sz="1600">
                <a:latin typeface="Assistant"/>
                <a:ea typeface="Assistant"/>
                <a:cs typeface="Assistant"/>
                <a:sym typeface="Assistant"/>
              </a:defRPr>
            </a:lvl5pPr>
            <a:lvl6pPr lvl="5" algn="ctr" rtl="0">
              <a:spcBef>
                <a:spcPts val="0"/>
              </a:spcBef>
              <a:spcAft>
                <a:spcPts val="0"/>
              </a:spcAft>
              <a:buSzPts val="1600"/>
              <a:buNone/>
              <a:defRPr sz="1600">
                <a:latin typeface="Assistant"/>
                <a:ea typeface="Assistant"/>
                <a:cs typeface="Assistant"/>
                <a:sym typeface="Assistant"/>
              </a:defRPr>
            </a:lvl6pPr>
            <a:lvl7pPr lvl="6" algn="ctr" rtl="0">
              <a:spcBef>
                <a:spcPts val="0"/>
              </a:spcBef>
              <a:spcAft>
                <a:spcPts val="0"/>
              </a:spcAft>
              <a:buSzPts val="1600"/>
              <a:buNone/>
              <a:defRPr sz="1600">
                <a:latin typeface="Assistant"/>
                <a:ea typeface="Assistant"/>
                <a:cs typeface="Assistant"/>
                <a:sym typeface="Assistant"/>
              </a:defRPr>
            </a:lvl7pPr>
            <a:lvl8pPr lvl="7" algn="ctr" rtl="0">
              <a:spcBef>
                <a:spcPts val="0"/>
              </a:spcBef>
              <a:spcAft>
                <a:spcPts val="0"/>
              </a:spcAft>
              <a:buSzPts val="1600"/>
              <a:buNone/>
              <a:defRPr sz="1600">
                <a:latin typeface="Assistant"/>
                <a:ea typeface="Assistant"/>
                <a:cs typeface="Assistant"/>
                <a:sym typeface="Assistant"/>
              </a:defRPr>
            </a:lvl8pPr>
            <a:lvl9pPr lvl="8" algn="ctr" rtl="0">
              <a:spcBef>
                <a:spcPts val="0"/>
              </a:spcBef>
              <a:spcAft>
                <a:spcPts val="0"/>
              </a:spcAft>
              <a:buSzPts val="1600"/>
              <a:buNone/>
              <a:defRPr sz="1600">
                <a:latin typeface="Assistant"/>
                <a:ea typeface="Assistant"/>
                <a:cs typeface="Assistant"/>
                <a:sym typeface="Assistant"/>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Design 3">
  <p:cSld name="CUSTOM_15">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29"/>
          <p:cNvSpPr txBox="1">
            <a:spLocks noGrp="1"/>
          </p:cNvSpPr>
          <p:nvPr>
            <p:ph type="title"/>
          </p:nvPr>
        </p:nvSpPr>
        <p:spPr>
          <a:xfrm>
            <a:off x="4571150" y="540000"/>
            <a:ext cx="3852600" cy="4776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16">
    <p:bg>
      <p:bgPr>
        <a:blipFill>
          <a:blip r:embed="rId2">
            <a:alphaModFix/>
          </a:blip>
          <a:stretch>
            <a:fillRect/>
          </a:stretch>
        </a:blipFill>
        <a:effectLst/>
      </p:bgPr>
    </p:bg>
    <p:spTree>
      <p:nvGrpSpPr>
        <p:cNvPr id="1" name="Shape 131"/>
        <p:cNvGrpSpPr/>
        <p:nvPr/>
      </p:nvGrpSpPr>
      <p:grpSpPr>
        <a:xfrm>
          <a:off x="0" y="0"/>
          <a:ext cx="0" cy="0"/>
          <a:chOff x="0" y="0"/>
          <a:chExt cx="0" cy="0"/>
        </a:xfrm>
      </p:grpSpPr>
      <p:sp>
        <p:nvSpPr>
          <p:cNvPr id="132" name="Google Shape;132;p30"/>
          <p:cNvSpPr txBox="1">
            <a:spLocks noGrp="1"/>
          </p:cNvSpPr>
          <p:nvPr>
            <p:ph type="title"/>
          </p:nvPr>
        </p:nvSpPr>
        <p:spPr>
          <a:xfrm>
            <a:off x="3410100" y="540000"/>
            <a:ext cx="2323800" cy="765900"/>
          </a:xfrm>
          <a:prstGeom prst="rect">
            <a:avLst/>
          </a:prstGeom>
        </p:spPr>
        <p:txBody>
          <a:bodyPr spcFirstLastPara="1" wrap="square" lIns="0" tIns="0" rIns="0" bIns="0" anchor="t" anchorCtr="0">
            <a:noAutofit/>
          </a:bodyPr>
          <a:lstStyle>
            <a:lvl1pPr lvl="0" algn="ctr">
              <a:spcBef>
                <a:spcPts val="0"/>
              </a:spcBef>
              <a:spcAft>
                <a:spcPts val="0"/>
              </a:spcAft>
              <a:buSzPts val="3000"/>
              <a:buNone/>
              <a:defRPr sz="5000">
                <a:latin typeface="Assistant"/>
                <a:ea typeface="Assistant"/>
                <a:cs typeface="Assistant"/>
                <a:sym typeface="Assistant"/>
              </a:defRPr>
            </a:lvl1pPr>
            <a:lvl2pPr lvl="1">
              <a:spcBef>
                <a:spcPts val="0"/>
              </a:spcBef>
              <a:spcAft>
                <a:spcPts val="0"/>
              </a:spcAft>
              <a:buSzPts val="3000"/>
              <a:buNone/>
              <a:defRPr>
                <a:latin typeface="Assistant"/>
                <a:ea typeface="Assistant"/>
                <a:cs typeface="Assistant"/>
                <a:sym typeface="Assistant"/>
              </a:defRPr>
            </a:lvl2pPr>
            <a:lvl3pPr lvl="2">
              <a:spcBef>
                <a:spcPts val="0"/>
              </a:spcBef>
              <a:spcAft>
                <a:spcPts val="0"/>
              </a:spcAft>
              <a:buSzPts val="3000"/>
              <a:buNone/>
              <a:defRPr>
                <a:latin typeface="Assistant"/>
                <a:ea typeface="Assistant"/>
                <a:cs typeface="Assistant"/>
                <a:sym typeface="Assistant"/>
              </a:defRPr>
            </a:lvl3pPr>
            <a:lvl4pPr lvl="3">
              <a:spcBef>
                <a:spcPts val="0"/>
              </a:spcBef>
              <a:spcAft>
                <a:spcPts val="0"/>
              </a:spcAft>
              <a:buSzPts val="3000"/>
              <a:buNone/>
              <a:defRPr>
                <a:latin typeface="Assistant"/>
                <a:ea typeface="Assistant"/>
                <a:cs typeface="Assistant"/>
                <a:sym typeface="Assistant"/>
              </a:defRPr>
            </a:lvl4pPr>
            <a:lvl5pPr lvl="4">
              <a:spcBef>
                <a:spcPts val="0"/>
              </a:spcBef>
              <a:spcAft>
                <a:spcPts val="0"/>
              </a:spcAft>
              <a:buSzPts val="3000"/>
              <a:buNone/>
              <a:defRPr>
                <a:latin typeface="Assistant"/>
                <a:ea typeface="Assistant"/>
                <a:cs typeface="Assistant"/>
                <a:sym typeface="Assistant"/>
              </a:defRPr>
            </a:lvl5pPr>
            <a:lvl6pPr lvl="5">
              <a:spcBef>
                <a:spcPts val="0"/>
              </a:spcBef>
              <a:spcAft>
                <a:spcPts val="0"/>
              </a:spcAft>
              <a:buSzPts val="3000"/>
              <a:buNone/>
              <a:defRPr>
                <a:latin typeface="Assistant"/>
                <a:ea typeface="Assistant"/>
                <a:cs typeface="Assistant"/>
                <a:sym typeface="Assistant"/>
              </a:defRPr>
            </a:lvl6pPr>
            <a:lvl7pPr lvl="6">
              <a:spcBef>
                <a:spcPts val="0"/>
              </a:spcBef>
              <a:spcAft>
                <a:spcPts val="0"/>
              </a:spcAft>
              <a:buSzPts val="3000"/>
              <a:buNone/>
              <a:defRPr>
                <a:latin typeface="Assistant"/>
                <a:ea typeface="Assistant"/>
                <a:cs typeface="Assistant"/>
                <a:sym typeface="Assistant"/>
              </a:defRPr>
            </a:lvl7pPr>
            <a:lvl8pPr lvl="7">
              <a:spcBef>
                <a:spcPts val="0"/>
              </a:spcBef>
              <a:spcAft>
                <a:spcPts val="0"/>
              </a:spcAft>
              <a:buSzPts val="3000"/>
              <a:buNone/>
              <a:defRPr>
                <a:latin typeface="Assistant"/>
                <a:ea typeface="Assistant"/>
                <a:cs typeface="Assistant"/>
                <a:sym typeface="Assistant"/>
              </a:defRPr>
            </a:lvl8pPr>
            <a:lvl9pPr lvl="8">
              <a:spcBef>
                <a:spcPts val="0"/>
              </a:spcBef>
              <a:spcAft>
                <a:spcPts val="0"/>
              </a:spcAft>
              <a:buSzPts val="3000"/>
              <a:buNone/>
              <a:defRPr>
                <a:latin typeface="Assistant"/>
                <a:ea typeface="Assistant"/>
                <a:cs typeface="Assistant"/>
                <a:sym typeface="Assistant"/>
              </a:defRPr>
            </a:lvl9pPr>
          </a:lstStyle>
          <a:p>
            <a:endParaRPr/>
          </a:p>
        </p:txBody>
      </p:sp>
      <p:sp>
        <p:nvSpPr>
          <p:cNvPr id="133" name="Google Shape;133;p30"/>
          <p:cNvSpPr txBox="1">
            <a:spLocks noGrp="1"/>
          </p:cNvSpPr>
          <p:nvPr>
            <p:ph type="title" idx="2"/>
          </p:nvPr>
        </p:nvSpPr>
        <p:spPr>
          <a:xfrm>
            <a:off x="3363750" y="1938850"/>
            <a:ext cx="2416500" cy="1567200"/>
          </a:xfrm>
          <a:prstGeom prst="rect">
            <a:avLst/>
          </a:prstGeom>
        </p:spPr>
        <p:txBody>
          <a:bodyPr spcFirstLastPara="1" wrap="square" lIns="0" tIns="0" rIns="0" bIns="0" anchor="t" anchorCtr="0">
            <a:noAutofit/>
          </a:bodyPr>
          <a:lstStyle>
            <a:lvl1pPr lvl="0" algn="ctr" rtl="0">
              <a:spcBef>
                <a:spcPts val="0"/>
              </a:spcBef>
              <a:spcAft>
                <a:spcPts val="0"/>
              </a:spcAft>
              <a:buSzPts val="1600"/>
              <a:buNone/>
              <a:defRPr sz="1600" b="0">
                <a:solidFill>
                  <a:schemeClr val="lt1"/>
                </a:solidFill>
                <a:latin typeface="Assistant"/>
                <a:ea typeface="Assistant"/>
                <a:cs typeface="Assistant"/>
                <a:sym typeface="Assistant"/>
              </a:defRPr>
            </a:lvl1pPr>
            <a:lvl2pPr lvl="1" algn="ctr" rtl="0">
              <a:spcBef>
                <a:spcPts val="0"/>
              </a:spcBef>
              <a:spcAft>
                <a:spcPts val="0"/>
              </a:spcAft>
              <a:buSzPts val="1600"/>
              <a:buNone/>
              <a:defRPr sz="1600">
                <a:latin typeface="Assistant"/>
                <a:ea typeface="Assistant"/>
                <a:cs typeface="Assistant"/>
                <a:sym typeface="Assistant"/>
              </a:defRPr>
            </a:lvl2pPr>
            <a:lvl3pPr lvl="2" algn="ctr" rtl="0">
              <a:spcBef>
                <a:spcPts val="0"/>
              </a:spcBef>
              <a:spcAft>
                <a:spcPts val="0"/>
              </a:spcAft>
              <a:buSzPts val="1600"/>
              <a:buNone/>
              <a:defRPr sz="1600">
                <a:latin typeface="Assistant"/>
                <a:ea typeface="Assistant"/>
                <a:cs typeface="Assistant"/>
                <a:sym typeface="Assistant"/>
              </a:defRPr>
            </a:lvl3pPr>
            <a:lvl4pPr lvl="3" algn="ctr" rtl="0">
              <a:spcBef>
                <a:spcPts val="0"/>
              </a:spcBef>
              <a:spcAft>
                <a:spcPts val="0"/>
              </a:spcAft>
              <a:buSzPts val="1600"/>
              <a:buNone/>
              <a:defRPr sz="1600">
                <a:latin typeface="Assistant"/>
                <a:ea typeface="Assistant"/>
                <a:cs typeface="Assistant"/>
                <a:sym typeface="Assistant"/>
              </a:defRPr>
            </a:lvl4pPr>
            <a:lvl5pPr lvl="4" algn="ctr" rtl="0">
              <a:spcBef>
                <a:spcPts val="0"/>
              </a:spcBef>
              <a:spcAft>
                <a:spcPts val="0"/>
              </a:spcAft>
              <a:buSzPts val="1600"/>
              <a:buNone/>
              <a:defRPr sz="1600">
                <a:latin typeface="Assistant"/>
                <a:ea typeface="Assistant"/>
                <a:cs typeface="Assistant"/>
                <a:sym typeface="Assistant"/>
              </a:defRPr>
            </a:lvl5pPr>
            <a:lvl6pPr lvl="5" algn="ctr" rtl="0">
              <a:spcBef>
                <a:spcPts val="0"/>
              </a:spcBef>
              <a:spcAft>
                <a:spcPts val="0"/>
              </a:spcAft>
              <a:buSzPts val="1600"/>
              <a:buNone/>
              <a:defRPr sz="1600">
                <a:latin typeface="Assistant"/>
                <a:ea typeface="Assistant"/>
                <a:cs typeface="Assistant"/>
                <a:sym typeface="Assistant"/>
              </a:defRPr>
            </a:lvl6pPr>
            <a:lvl7pPr lvl="6" algn="ctr" rtl="0">
              <a:spcBef>
                <a:spcPts val="0"/>
              </a:spcBef>
              <a:spcAft>
                <a:spcPts val="0"/>
              </a:spcAft>
              <a:buSzPts val="1600"/>
              <a:buNone/>
              <a:defRPr sz="1600">
                <a:latin typeface="Assistant"/>
                <a:ea typeface="Assistant"/>
                <a:cs typeface="Assistant"/>
                <a:sym typeface="Assistant"/>
              </a:defRPr>
            </a:lvl7pPr>
            <a:lvl8pPr lvl="7" algn="ctr" rtl="0">
              <a:spcBef>
                <a:spcPts val="0"/>
              </a:spcBef>
              <a:spcAft>
                <a:spcPts val="0"/>
              </a:spcAft>
              <a:buSzPts val="1600"/>
              <a:buNone/>
              <a:defRPr sz="1600">
                <a:latin typeface="Assistant"/>
                <a:ea typeface="Assistant"/>
                <a:cs typeface="Assistant"/>
                <a:sym typeface="Assistant"/>
              </a:defRPr>
            </a:lvl8pPr>
            <a:lvl9pPr lvl="8" algn="ctr" rtl="0">
              <a:spcBef>
                <a:spcPts val="0"/>
              </a:spcBef>
              <a:spcAft>
                <a:spcPts val="0"/>
              </a:spcAft>
              <a:buSzPts val="1600"/>
              <a:buNone/>
              <a:defRPr sz="1600">
                <a:latin typeface="Assistant"/>
                <a:ea typeface="Assistant"/>
                <a:cs typeface="Assistant"/>
                <a:sym typeface="Assistant"/>
              </a:defRPr>
            </a:lvl9pPr>
          </a:lstStyle>
          <a:p>
            <a:endParaRPr/>
          </a:p>
        </p:txBody>
      </p:sp>
      <p:sp>
        <p:nvSpPr>
          <p:cNvPr id="134" name="Google Shape;134;p30"/>
          <p:cNvSpPr txBox="1"/>
          <p:nvPr/>
        </p:nvSpPr>
        <p:spPr>
          <a:xfrm>
            <a:off x="2422200" y="3596550"/>
            <a:ext cx="4299600" cy="7158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1200" b="1">
                <a:solidFill>
                  <a:srgbClr val="65B3B6"/>
                </a:solidFill>
                <a:latin typeface="Assistant"/>
                <a:ea typeface="Assistant"/>
                <a:cs typeface="Assistant"/>
                <a:sym typeface="Assistant"/>
              </a:rPr>
              <a:t>CREDITS: </a:t>
            </a:r>
            <a:r>
              <a:rPr lang="en" sz="1200">
                <a:solidFill>
                  <a:srgbClr val="65B3B6"/>
                </a:solidFill>
                <a:latin typeface="Assistant"/>
                <a:ea typeface="Assistant"/>
                <a:cs typeface="Assistant"/>
                <a:sym typeface="Assistant"/>
              </a:rPr>
              <a:t>This presentation template was created by </a:t>
            </a:r>
            <a:r>
              <a:rPr lang="en" sz="1200" b="1">
                <a:solidFill>
                  <a:srgbClr val="65B3B6"/>
                </a:solidFill>
                <a:uFill>
                  <a:noFill/>
                </a:u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Slidesgo</a:t>
            </a:r>
            <a:r>
              <a:rPr lang="en" sz="1200">
                <a:solidFill>
                  <a:srgbClr val="65B3B6"/>
                </a:solidFill>
                <a:latin typeface="Assistant"/>
                <a:ea typeface="Assistant"/>
                <a:cs typeface="Assistant"/>
                <a:sym typeface="Assistant"/>
              </a:rPr>
              <a:t>, including icons by</a:t>
            </a:r>
            <a:r>
              <a:rPr lang="en" sz="1200" b="1">
                <a:solidFill>
                  <a:srgbClr val="65B3B6"/>
                </a:solidFill>
                <a:latin typeface="Assistant"/>
                <a:ea typeface="Assistant"/>
                <a:cs typeface="Assistant"/>
                <a:sym typeface="Assistant"/>
              </a:rPr>
              <a:t> </a:t>
            </a:r>
            <a:r>
              <a:rPr lang="en" sz="1200" b="1">
                <a:solidFill>
                  <a:srgbClr val="65B3B6"/>
                </a:solidFill>
                <a:uFill>
                  <a:noFill/>
                </a:u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Flaticon</a:t>
            </a:r>
            <a:r>
              <a:rPr lang="en" sz="1200">
                <a:solidFill>
                  <a:srgbClr val="65B3B6"/>
                </a:solidFill>
                <a:latin typeface="Assistant"/>
                <a:ea typeface="Assistant"/>
                <a:cs typeface="Assistant"/>
                <a:sym typeface="Assistant"/>
              </a:rPr>
              <a:t>, infographics &amp; images by </a:t>
            </a:r>
            <a:r>
              <a:rPr lang="en" sz="1200" b="1">
                <a:solidFill>
                  <a:srgbClr val="65B3B6"/>
                </a:solidFill>
                <a:uFill>
                  <a:noFill/>
                </a:uFill>
                <a:latin typeface="Assistant"/>
                <a:ea typeface="Assistant"/>
                <a:cs typeface="Assistant"/>
                <a:sym typeface="Assistant"/>
                <a:hlinkClick r:id="rId5">
                  <a:extLst>
                    <a:ext uri="{A12FA001-AC4F-418D-AE19-62706E023703}">
                      <ahyp:hlinkClr xmlns:ahyp="http://schemas.microsoft.com/office/drawing/2018/hyperlinkcolor" val="tx"/>
                    </a:ext>
                  </a:extLst>
                </a:hlinkClick>
              </a:rPr>
              <a:t>Freepik</a:t>
            </a:r>
            <a:r>
              <a:rPr lang="en" sz="1200">
                <a:solidFill>
                  <a:srgbClr val="65B3B6"/>
                </a:solidFill>
                <a:latin typeface="Assistant"/>
                <a:ea typeface="Assistant"/>
                <a:cs typeface="Assistant"/>
                <a:sym typeface="Assistant"/>
              </a:rPr>
              <a:t> and illustrations by </a:t>
            </a:r>
            <a:r>
              <a:rPr lang="en" sz="1200" b="1">
                <a:solidFill>
                  <a:srgbClr val="65B3B6"/>
                </a:solidFill>
                <a:uFill>
                  <a:noFill/>
                </a:uFill>
                <a:latin typeface="Assistant"/>
                <a:ea typeface="Assistant"/>
                <a:cs typeface="Assistant"/>
                <a:sym typeface="Assistant"/>
                <a:hlinkClick r:id="rId6">
                  <a:extLst>
                    <a:ext uri="{A12FA001-AC4F-418D-AE19-62706E023703}">
                      <ahyp:hlinkClr xmlns:ahyp="http://schemas.microsoft.com/office/drawing/2018/hyperlinkcolor" val="tx"/>
                    </a:ext>
                  </a:extLst>
                </a:hlinkClick>
              </a:rPr>
              <a:t>Stories</a:t>
            </a:r>
            <a:r>
              <a:rPr lang="en" sz="1200" b="1">
                <a:solidFill>
                  <a:schemeClr val="dk1"/>
                </a:solidFill>
                <a:latin typeface="Assistant"/>
                <a:ea typeface="Assistant"/>
                <a:cs typeface="Assistant"/>
                <a:sym typeface="Assistant"/>
              </a:rPr>
              <a:t> </a:t>
            </a:r>
            <a:endParaRPr sz="1200" b="1">
              <a:latin typeface="Assistant"/>
              <a:ea typeface="Assistant"/>
              <a:cs typeface="Assistant"/>
              <a:sym typeface="Assistan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3">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20000" y="540000"/>
            <a:ext cx="3386700" cy="4776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 name="Google Shape;16;p4"/>
          <p:cNvSpPr txBox="1">
            <a:spLocks noGrp="1"/>
          </p:cNvSpPr>
          <p:nvPr>
            <p:ph type="title" idx="2"/>
          </p:nvPr>
        </p:nvSpPr>
        <p:spPr>
          <a:xfrm>
            <a:off x="5711525" y="1757900"/>
            <a:ext cx="2109000" cy="3555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7" name="Google Shape;17;p4"/>
          <p:cNvSpPr txBox="1">
            <a:spLocks noGrp="1"/>
          </p:cNvSpPr>
          <p:nvPr>
            <p:ph type="title" idx="3"/>
          </p:nvPr>
        </p:nvSpPr>
        <p:spPr>
          <a:xfrm>
            <a:off x="5711525" y="2115250"/>
            <a:ext cx="2109000" cy="477600"/>
          </a:xfrm>
          <a:prstGeom prst="rect">
            <a:avLst/>
          </a:prstGeom>
        </p:spPr>
        <p:txBody>
          <a:bodyPr spcFirstLastPara="1" wrap="square" lIns="0" tIns="0" rIns="0" bIns="0" anchor="t" anchorCtr="0">
            <a:noAutofit/>
          </a:bodyPr>
          <a:lstStyle>
            <a:lvl1pPr lvl="0" rtl="0">
              <a:spcBef>
                <a:spcPts val="0"/>
              </a:spcBef>
              <a:spcAft>
                <a:spcPts val="0"/>
              </a:spcAft>
              <a:buSzPts val="1600"/>
              <a:buNone/>
              <a:defRPr sz="1600">
                <a:solidFill>
                  <a:schemeClr val="lt1"/>
                </a:solidFill>
                <a:latin typeface="Assistant"/>
                <a:ea typeface="Assistant"/>
                <a:cs typeface="Assistant"/>
                <a:sym typeface="Assistant"/>
              </a:defRPr>
            </a:lvl1pPr>
            <a:lvl2pPr lvl="1" rtl="0">
              <a:spcBef>
                <a:spcPts val="0"/>
              </a:spcBef>
              <a:spcAft>
                <a:spcPts val="0"/>
              </a:spcAft>
              <a:buSzPts val="1600"/>
              <a:buNone/>
              <a:defRPr sz="1600">
                <a:latin typeface="Assistant"/>
                <a:ea typeface="Assistant"/>
                <a:cs typeface="Assistant"/>
                <a:sym typeface="Assistant"/>
              </a:defRPr>
            </a:lvl2pPr>
            <a:lvl3pPr lvl="2" rtl="0">
              <a:spcBef>
                <a:spcPts val="0"/>
              </a:spcBef>
              <a:spcAft>
                <a:spcPts val="0"/>
              </a:spcAft>
              <a:buSzPts val="1600"/>
              <a:buNone/>
              <a:defRPr sz="1600">
                <a:latin typeface="Assistant"/>
                <a:ea typeface="Assistant"/>
                <a:cs typeface="Assistant"/>
                <a:sym typeface="Assistant"/>
              </a:defRPr>
            </a:lvl3pPr>
            <a:lvl4pPr lvl="3" rtl="0">
              <a:spcBef>
                <a:spcPts val="0"/>
              </a:spcBef>
              <a:spcAft>
                <a:spcPts val="0"/>
              </a:spcAft>
              <a:buSzPts val="1600"/>
              <a:buNone/>
              <a:defRPr sz="1600">
                <a:latin typeface="Assistant"/>
                <a:ea typeface="Assistant"/>
                <a:cs typeface="Assistant"/>
                <a:sym typeface="Assistant"/>
              </a:defRPr>
            </a:lvl4pPr>
            <a:lvl5pPr lvl="4" rtl="0">
              <a:spcBef>
                <a:spcPts val="0"/>
              </a:spcBef>
              <a:spcAft>
                <a:spcPts val="0"/>
              </a:spcAft>
              <a:buSzPts val="1600"/>
              <a:buNone/>
              <a:defRPr sz="1600">
                <a:latin typeface="Assistant"/>
                <a:ea typeface="Assistant"/>
                <a:cs typeface="Assistant"/>
                <a:sym typeface="Assistant"/>
              </a:defRPr>
            </a:lvl5pPr>
            <a:lvl6pPr lvl="5" rtl="0">
              <a:spcBef>
                <a:spcPts val="0"/>
              </a:spcBef>
              <a:spcAft>
                <a:spcPts val="0"/>
              </a:spcAft>
              <a:buSzPts val="1600"/>
              <a:buNone/>
              <a:defRPr sz="1600">
                <a:latin typeface="Assistant"/>
                <a:ea typeface="Assistant"/>
                <a:cs typeface="Assistant"/>
                <a:sym typeface="Assistant"/>
              </a:defRPr>
            </a:lvl6pPr>
            <a:lvl7pPr lvl="6" rtl="0">
              <a:spcBef>
                <a:spcPts val="0"/>
              </a:spcBef>
              <a:spcAft>
                <a:spcPts val="0"/>
              </a:spcAft>
              <a:buSzPts val="1600"/>
              <a:buNone/>
              <a:defRPr sz="1600">
                <a:latin typeface="Assistant"/>
                <a:ea typeface="Assistant"/>
                <a:cs typeface="Assistant"/>
                <a:sym typeface="Assistant"/>
              </a:defRPr>
            </a:lvl7pPr>
            <a:lvl8pPr lvl="7" rtl="0">
              <a:spcBef>
                <a:spcPts val="0"/>
              </a:spcBef>
              <a:spcAft>
                <a:spcPts val="0"/>
              </a:spcAft>
              <a:buSzPts val="1600"/>
              <a:buNone/>
              <a:defRPr sz="1600">
                <a:latin typeface="Assistant"/>
                <a:ea typeface="Assistant"/>
                <a:cs typeface="Assistant"/>
                <a:sym typeface="Assistant"/>
              </a:defRPr>
            </a:lvl8pPr>
            <a:lvl9pPr lvl="8" rtl="0">
              <a:spcBef>
                <a:spcPts val="0"/>
              </a:spcBef>
              <a:spcAft>
                <a:spcPts val="0"/>
              </a:spcAft>
              <a:buSzPts val="1600"/>
              <a:buNone/>
              <a:defRPr sz="1600">
                <a:latin typeface="Assistant"/>
                <a:ea typeface="Assistant"/>
                <a:cs typeface="Assistant"/>
                <a:sym typeface="Assistant"/>
              </a:defRPr>
            </a:lvl9pPr>
          </a:lstStyle>
          <a:p>
            <a:endParaRPr/>
          </a:p>
        </p:txBody>
      </p:sp>
      <p:sp>
        <p:nvSpPr>
          <p:cNvPr id="18" name="Google Shape;18;p4"/>
          <p:cNvSpPr txBox="1">
            <a:spLocks noGrp="1"/>
          </p:cNvSpPr>
          <p:nvPr>
            <p:ph type="title" idx="4" hasCustomPrompt="1"/>
          </p:nvPr>
        </p:nvSpPr>
        <p:spPr>
          <a:xfrm>
            <a:off x="4893100" y="1962000"/>
            <a:ext cx="690300" cy="396000"/>
          </a:xfrm>
          <a:prstGeom prst="rect">
            <a:avLst/>
          </a:prstGeom>
        </p:spPr>
        <p:txBody>
          <a:bodyPr spcFirstLastPara="1" wrap="square" lIns="0" tIns="0" rIns="0" bIns="0" anchor="ctr" anchorCtr="0">
            <a:noAutofit/>
          </a:bodyPr>
          <a:lstStyle>
            <a:lvl1pPr lvl="0" algn="ctr" rtl="0">
              <a:spcBef>
                <a:spcPts val="0"/>
              </a:spcBef>
              <a:spcAft>
                <a:spcPts val="0"/>
              </a:spcAft>
              <a:buSzPts val="2400"/>
              <a:buNone/>
              <a:defRPr sz="2400" b="0">
                <a:solidFill>
                  <a:srgbClr val="20C8C8"/>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9" name="Google Shape;19;p4"/>
          <p:cNvSpPr txBox="1">
            <a:spLocks noGrp="1"/>
          </p:cNvSpPr>
          <p:nvPr>
            <p:ph type="title" idx="5"/>
          </p:nvPr>
        </p:nvSpPr>
        <p:spPr>
          <a:xfrm>
            <a:off x="5711525" y="3227825"/>
            <a:ext cx="2109000" cy="3555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0" name="Google Shape;20;p4"/>
          <p:cNvSpPr txBox="1">
            <a:spLocks noGrp="1"/>
          </p:cNvSpPr>
          <p:nvPr>
            <p:ph type="title" idx="6"/>
          </p:nvPr>
        </p:nvSpPr>
        <p:spPr>
          <a:xfrm>
            <a:off x="5711525" y="3603575"/>
            <a:ext cx="2109000" cy="477600"/>
          </a:xfrm>
          <a:prstGeom prst="rect">
            <a:avLst/>
          </a:prstGeom>
        </p:spPr>
        <p:txBody>
          <a:bodyPr spcFirstLastPara="1" wrap="square" lIns="0" tIns="0" rIns="0" bIns="0" anchor="t" anchorCtr="0">
            <a:noAutofit/>
          </a:bodyPr>
          <a:lstStyle>
            <a:lvl1pPr lvl="0" rtl="0">
              <a:spcBef>
                <a:spcPts val="0"/>
              </a:spcBef>
              <a:spcAft>
                <a:spcPts val="0"/>
              </a:spcAft>
              <a:buSzPts val="1600"/>
              <a:buNone/>
              <a:defRPr sz="1600">
                <a:solidFill>
                  <a:schemeClr val="lt1"/>
                </a:solidFill>
                <a:latin typeface="Assistant"/>
                <a:ea typeface="Assistant"/>
                <a:cs typeface="Assistant"/>
                <a:sym typeface="Assistant"/>
              </a:defRPr>
            </a:lvl1pPr>
            <a:lvl2pPr lvl="1" rtl="0">
              <a:spcBef>
                <a:spcPts val="0"/>
              </a:spcBef>
              <a:spcAft>
                <a:spcPts val="0"/>
              </a:spcAft>
              <a:buSzPts val="1600"/>
              <a:buNone/>
              <a:defRPr sz="1600">
                <a:latin typeface="Assistant"/>
                <a:ea typeface="Assistant"/>
                <a:cs typeface="Assistant"/>
                <a:sym typeface="Assistant"/>
              </a:defRPr>
            </a:lvl2pPr>
            <a:lvl3pPr lvl="2" rtl="0">
              <a:spcBef>
                <a:spcPts val="0"/>
              </a:spcBef>
              <a:spcAft>
                <a:spcPts val="0"/>
              </a:spcAft>
              <a:buSzPts val="1600"/>
              <a:buNone/>
              <a:defRPr sz="1600">
                <a:latin typeface="Assistant"/>
                <a:ea typeface="Assistant"/>
                <a:cs typeface="Assistant"/>
                <a:sym typeface="Assistant"/>
              </a:defRPr>
            </a:lvl3pPr>
            <a:lvl4pPr lvl="3" rtl="0">
              <a:spcBef>
                <a:spcPts val="0"/>
              </a:spcBef>
              <a:spcAft>
                <a:spcPts val="0"/>
              </a:spcAft>
              <a:buSzPts val="1600"/>
              <a:buNone/>
              <a:defRPr sz="1600">
                <a:latin typeface="Assistant"/>
                <a:ea typeface="Assistant"/>
                <a:cs typeface="Assistant"/>
                <a:sym typeface="Assistant"/>
              </a:defRPr>
            </a:lvl4pPr>
            <a:lvl5pPr lvl="4" rtl="0">
              <a:spcBef>
                <a:spcPts val="0"/>
              </a:spcBef>
              <a:spcAft>
                <a:spcPts val="0"/>
              </a:spcAft>
              <a:buSzPts val="1600"/>
              <a:buNone/>
              <a:defRPr sz="1600">
                <a:latin typeface="Assistant"/>
                <a:ea typeface="Assistant"/>
                <a:cs typeface="Assistant"/>
                <a:sym typeface="Assistant"/>
              </a:defRPr>
            </a:lvl5pPr>
            <a:lvl6pPr lvl="5" rtl="0">
              <a:spcBef>
                <a:spcPts val="0"/>
              </a:spcBef>
              <a:spcAft>
                <a:spcPts val="0"/>
              </a:spcAft>
              <a:buSzPts val="1600"/>
              <a:buNone/>
              <a:defRPr sz="1600">
                <a:latin typeface="Assistant"/>
                <a:ea typeface="Assistant"/>
                <a:cs typeface="Assistant"/>
                <a:sym typeface="Assistant"/>
              </a:defRPr>
            </a:lvl6pPr>
            <a:lvl7pPr lvl="6" rtl="0">
              <a:spcBef>
                <a:spcPts val="0"/>
              </a:spcBef>
              <a:spcAft>
                <a:spcPts val="0"/>
              </a:spcAft>
              <a:buSzPts val="1600"/>
              <a:buNone/>
              <a:defRPr sz="1600">
                <a:latin typeface="Assistant"/>
                <a:ea typeface="Assistant"/>
                <a:cs typeface="Assistant"/>
                <a:sym typeface="Assistant"/>
              </a:defRPr>
            </a:lvl7pPr>
            <a:lvl8pPr lvl="7" rtl="0">
              <a:spcBef>
                <a:spcPts val="0"/>
              </a:spcBef>
              <a:spcAft>
                <a:spcPts val="0"/>
              </a:spcAft>
              <a:buSzPts val="1600"/>
              <a:buNone/>
              <a:defRPr sz="1600">
                <a:latin typeface="Assistant"/>
                <a:ea typeface="Assistant"/>
                <a:cs typeface="Assistant"/>
                <a:sym typeface="Assistant"/>
              </a:defRPr>
            </a:lvl8pPr>
            <a:lvl9pPr lvl="8" rtl="0">
              <a:spcBef>
                <a:spcPts val="0"/>
              </a:spcBef>
              <a:spcAft>
                <a:spcPts val="0"/>
              </a:spcAft>
              <a:buSzPts val="1600"/>
              <a:buNone/>
              <a:defRPr sz="1600">
                <a:latin typeface="Assistant"/>
                <a:ea typeface="Assistant"/>
                <a:cs typeface="Assistant"/>
                <a:sym typeface="Assistant"/>
              </a:defRPr>
            </a:lvl9pPr>
          </a:lstStyle>
          <a:p>
            <a:endParaRPr/>
          </a:p>
        </p:txBody>
      </p:sp>
      <p:sp>
        <p:nvSpPr>
          <p:cNvPr id="21" name="Google Shape;21;p4"/>
          <p:cNvSpPr txBox="1">
            <a:spLocks noGrp="1"/>
          </p:cNvSpPr>
          <p:nvPr>
            <p:ph type="title" idx="7" hasCustomPrompt="1"/>
          </p:nvPr>
        </p:nvSpPr>
        <p:spPr>
          <a:xfrm>
            <a:off x="4893100" y="3448638"/>
            <a:ext cx="690300" cy="396000"/>
          </a:xfrm>
          <a:prstGeom prst="rect">
            <a:avLst/>
          </a:prstGeom>
        </p:spPr>
        <p:txBody>
          <a:bodyPr spcFirstLastPara="1" wrap="square" lIns="0" tIns="0" rIns="0" bIns="0" anchor="ctr" anchorCtr="0">
            <a:noAutofit/>
          </a:bodyPr>
          <a:lstStyle>
            <a:lvl1pPr lvl="0" algn="ctr" rtl="0">
              <a:spcBef>
                <a:spcPts val="0"/>
              </a:spcBef>
              <a:spcAft>
                <a:spcPts val="0"/>
              </a:spcAft>
              <a:buSzPts val="2400"/>
              <a:buNone/>
              <a:defRPr sz="2400" b="0">
                <a:solidFill>
                  <a:srgbClr val="20C8C8"/>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2" name="Google Shape;22;p4"/>
          <p:cNvSpPr txBox="1">
            <a:spLocks noGrp="1"/>
          </p:cNvSpPr>
          <p:nvPr>
            <p:ph type="title" idx="8"/>
          </p:nvPr>
        </p:nvSpPr>
        <p:spPr>
          <a:xfrm>
            <a:off x="2144600" y="1757900"/>
            <a:ext cx="2155500" cy="3555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4"/>
          <p:cNvSpPr txBox="1">
            <a:spLocks noGrp="1"/>
          </p:cNvSpPr>
          <p:nvPr>
            <p:ph type="title" idx="9"/>
          </p:nvPr>
        </p:nvSpPr>
        <p:spPr>
          <a:xfrm>
            <a:off x="2144600" y="2133650"/>
            <a:ext cx="2155500" cy="477600"/>
          </a:xfrm>
          <a:prstGeom prst="rect">
            <a:avLst/>
          </a:prstGeom>
        </p:spPr>
        <p:txBody>
          <a:bodyPr spcFirstLastPara="1" wrap="square" lIns="0" tIns="0" rIns="0" bIns="0" anchor="t" anchorCtr="0">
            <a:noAutofit/>
          </a:bodyPr>
          <a:lstStyle>
            <a:lvl1pPr lvl="0" rtl="0">
              <a:spcBef>
                <a:spcPts val="0"/>
              </a:spcBef>
              <a:spcAft>
                <a:spcPts val="0"/>
              </a:spcAft>
              <a:buSzPts val="1600"/>
              <a:buNone/>
              <a:defRPr sz="1600">
                <a:latin typeface="Assistant"/>
                <a:ea typeface="Assistant"/>
                <a:cs typeface="Assistant"/>
                <a:sym typeface="Assistant"/>
              </a:defRPr>
            </a:lvl1pPr>
            <a:lvl2pPr lvl="1" rtl="0">
              <a:spcBef>
                <a:spcPts val="0"/>
              </a:spcBef>
              <a:spcAft>
                <a:spcPts val="0"/>
              </a:spcAft>
              <a:buSzPts val="1600"/>
              <a:buNone/>
              <a:defRPr sz="1600">
                <a:latin typeface="Assistant"/>
                <a:ea typeface="Assistant"/>
                <a:cs typeface="Assistant"/>
                <a:sym typeface="Assistant"/>
              </a:defRPr>
            </a:lvl2pPr>
            <a:lvl3pPr lvl="2" rtl="0">
              <a:spcBef>
                <a:spcPts val="0"/>
              </a:spcBef>
              <a:spcAft>
                <a:spcPts val="0"/>
              </a:spcAft>
              <a:buSzPts val="1600"/>
              <a:buNone/>
              <a:defRPr sz="1600">
                <a:latin typeface="Assistant"/>
                <a:ea typeface="Assistant"/>
                <a:cs typeface="Assistant"/>
                <a:sym typeface="Assistant"/>
              </a:defRPr>
            </a:lvl3pPr>
            <a:lvl4pPr lvl="3" rtl="0">
              <a:spcBef>
                <a:spcPts val="0"/>
              </a:spcBef>
              <a:spcAft>
                <a:spcPts val="0"/>
              </a:spcAft>
              <a:buSzPts val="1600"/>
              <a:buNone/>
              <a:defRPr sz="1600">
                <a:latin typeface="Assistant"/>
                <a:ea typeface="Assistant"/>
                <a:cs typeface="Assistant"/>
                <a:sym typeface="Assistant"/>
              </a:defRPr>
            </a:lvl4pPr>
            <a:lvl5pPr lvl="4" rtl="0">
              <a:spcBef>
                <a:spcPts val="0"/>
              </a:spcBef>
              <a:spcAft>
                <a:spcPts val="0"/>
              </a:spcAft>
              <a:buSzPts val="1600"/>
              <a:buNone/>
              <a:defRPr sz="1600">
                <a:latin typeface="Assistant"/>
                <a:ea typeface="Assistant"/>
                <a:cs typeface="Assistant"/>
                <a:sym typeface="Assistant"/>
              </a:defRPr>
            </a:lvl5pPr>
            <a:lvl6pPr lvl="5" rtl="0">
              <a:spcBef>
                <a:spcPts val="0"/>
              </a:spcBef>
              <a:spcAft>
                <a:spcPts val="0"/>
              </a:spcAft>
              <a:buSzPts val="1600"/>
              <a:buNone/>
              <a:defRPr sz="1600">
                <a:latin typeface="Assistant"/>
                <a:ea typeface="Assistant"/>
                <a:cs typeface="Assistant"/>
                <a:sym typeface="Assistant"/>
              </a:defRPr>
            </a:lvl6pPr>
            <a:lvl7pPr lvl="6" rtl="0">
              <a:spcBef>
                <a:spcPts val="0"/>
              </a:spcBef>
              <a:spcAft>
                <a:spcPts val="0"/>
              </a:spcAft>
              <a:buSzPts val="1600"/>
              <a:buNone/>
              <a:defRPr sz="1600">
                <a:latin typeface="Assistant"/>
                <a:ea typeface="Assistant"/>
                <a:cs typeface="Assistant"/>
                <a:sym typeface="Assistant"/>
              </a:defRPr>
            </a:lvl7pPr>
            <a:lvl8pPr lvl="7" rtl="0">
              <a:spcBef>
                <a:spcPts val="0"/>
              </a:spcBef>
              <a:spcAft>
                <a:spcPts val="0"/>
              </a:spcAft>
              <a:buSzPts val="1600"/>
              <a:buNone/>
              <a:defRPr sz="1600">
                <a:latin typeface="Assistant"/>
                <a:ea typeface="Assistant"/>
                <a:cs typeface="Assistant"/>
                <a:sym typeface="Assistant"/>
              </a:defRPr>
            </a:lvl8pPr>
            <a:lvl9pPr lvl="8" rtl="0">
              <a:spcBef>
                <a:spcPts val="0"/>
              </a:spcBef>
              <a:spcAft>
                <a:spcPts val="0"/>
              </a:spcAft>
              <a:buSzPts val="1600"/>
              <a:buNone/>
              <a:defRPr sz="1600">
                <a:latin typeface="Assistant"/>
                <a:ea typeface="Assistant"/>
                <a:cs typeface="Assistant"/>
                <a:sym typeface="Assistant"/>
              </a:defRPr>
            </a:lvl9pPr>
          </a:lstStyle>
          <a:p>
            <a:endParaRPr/>
          </a:p>
        </p:txBody>
      </p:sp>
      <p:sp>
        <p:nvSpPr>
          <p:cNvPr id="24" name="Google Shape;24;p4"/>
          <p:cNvSpPr txBox="1">
            <a:spLocks noGrp="1"/>
          </p:cNvSpPr>
          <p:nvPr>
            <p:ph type="title" idx="13" hasCustomPrompt="1"/>
          </p:nvPr>
        </p:nvSpPr>
        <p:spPr>
          <a:xfrm>
            <a:off x="1323475" y="1962000"/>
            <a:ext cx="690300" cy="396000"/>
          </a:xfrm>
          <a:prstGeom prst="rect">
            <a:avLst/>
          </a:prstGeom>
        </p:spPr>
        <p:txBody>
          <a:bodyPr spcFirstLastPara="1" wrap="square" lIns="0" tIns="0" rIns="0" bIns="0" anchor="ctr" anchorCtr="0">
            <a:noAutofit/>
          </a:bodyPr>
          <a:lstStyle>
            <a:lvl1pPr lvl="0" algn="ctr" rtl="0">
              <a:spcBef>
                <a:spcPts val="0"/>
              </a:spcBef>
              <a:spcAft>
                <a:spcPts val="0"/>
              </a:spcAft>
              <a:buSzPts val="2400"/>
              <a:buNone/>
              <a:defRPr sz="2400" b="0">
                <a:solidFill>
                  <a:srgbClr val="20C8C8"/>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5" name="Google Shape;25;p4"/>
          <p:cNvSpPr txBox="1">
            <a:spLocks noGrp="1"/>
          </p:cNvSpPr>
          <p:nvPr>
            <p:ph type="title" idx="14"/>
          </p:nvPr>
        </p:nvSpPr>
        <p:spPr>
          <a:xfrm>
            <a:off x="2144600" y="3207575"/>
            <a:ext cx="2109000" cy="396000"/>
          </a:xfrm>
          <a:prstGeom prst="rect">
            <a:avLst/>
          </a:prstGeom>
        </p:spPr>
        <p:txBody>
          <a:bodyPr spcFirstLastPara="1" wrap="square" lIns="0" tIns="0" rIns="0" bIns="0" anchor="t"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6" name="Google Shape;26;p4"/>
          <p:cNvSpPr txBox="1">
            <a:spLocks noGrp="1"/>
          </p:cNvSpPr>
          <p:nvPr>
            <p:ph type="title" idx="15"/>
          </p:nvPr>
        </p:nvSpPr>
        <p:spPr>
          <a:xfrm>
            <a:off x="2144600" y="3603575"/>
            <a:ext cx="2109000" cy="477600"/>
          </a:xfrm>
          <a:prstGeom prst="rect">
            <a:avLst/>
          </a:prstGeom>
        </p:spPr>
        <p:txBody>
          <a:bodyPr spcFirstLastPara="1" wrap="square" lIns="0" tIns="0" rIns="0" bIns="0" anchor="t" anchorCtr="0">
            <a:noAutofit/>
          </a:bodyPr>
          <a:lstStyle>
            <a:lvl1pPr lvl="0" rtl="0">
              <a:spcBef>
                <a:spcPts val="0"/>
              </a:spcBef>
              <a:spcAft>
                <a:spcPts val="0"/>
              </a:spcAft>
              <a:buSzPts val="1600"/>
              <a:buNone/>
              <a:defRPr sz="1600">
                <a:solidFill>
                  <a:schemeClr val="lt1"/>
                </a:solidFill>
                <a:latin typeface="Assistant"/>
                <a:ea typeface="Assistant"/>
                <a:cs typeface="Assistant"/>
                <a:sym typeface="Assistant"/>
              </a:defRPr>
            </a:lvl1pPr>
            <a:lvl2pPr lvl="1" rtl="0">
              <a:spcBef>
                <a:spcPts val="0"/>
              </a:spcBef>
              <a:spcAft>
                <a:spcPts val="0"/>
              </a:spcAft>
              <a:buSzPts val="1600"/>
              <a:buNone/>
              <a:defRPr sz="1600">
                <a:latin typeface="Assistant"/>
                <a:ea typeface="Assistant"/>
                <a:cs typeface="Assistant"/>
                <a:sym typeface="Assistant"/>
              </a:defRPr>
            </a:lvl2pPr>
            <a:lvl3pPr lvl="2" rtl="0">
              <a:spcBef>
                <a:spcPts val="0"/>
              </a:spcBef>
              <a:spcAft>
                <a:spcPts val="0"/>
              </a:spcAft>
              <a:buSzPts val="1600"/>
              <a:buNone/>
              <a:defRPr sz="1600">
                <a:latin typeface="Assistant"/>
                <a:ea typeface="Assistant"/>
                <a:cs typeface="Assistant"/>
                <a:sym typeface="Assistant"/>
              </a:defRPr>
            </a:lvl3pPr>
            <a:lvl4pPr lvl="3" rtl="0">
              <a:spcBef>
                <a:spcPts val="0"/>
              </a:spcBef>
              <a:spcAft>
                <a:spcPts val="0"/>
              </a:spcAft>
              <a:buSzPts val="1600"/>
              <a:buNone/>
              <a:defRPr sz="1600">
                <a:latin typeface="Assistant"/>
                <a:ea typeface="Assistant"/>
                <a:cs typeface="Assistant"/>
                <a:sym typeface="Assistant"/>
              </a:defRPr>
            </a:lvl4pPr>
            <a:lvl5pPr lvl="4" rtl="0">
              <a:spcBef>
                <a:spcPts val="0"/>
              </a:spcBef>
              <a:spcAft>
                <a:spcPts val="0"/>
              </a:spcAft>
              <a:buSzPts val="1600"/>
              <a:buNone/>
              <a:defRPr sz="1600">
                <a:latin typeface="Assistant"/>
                <a:ea typeface="Assistant"/>
                <a:cs typeface="Assistant"/>
                <a:sym typeface="Assistant"/>
              </a:defRPr>
            </a:lvl5pPr>
            <a:lvl6pPr lvl="5" rtl="0">
              <a:spcBef>
                <a:spcPts val="0"/>
              </a:spcBef>
              <a:spcAft>
                <a:spcPts val="0"/>
              </a:spcAft>
              <a:buSzPts val="1600"/>
              <a:buNone/>
              <a:defRPr sz="1600">
                <a:latin typeface="Assistant"/>
                <a:ea typeface="Assistant"/>
                <a:cs typeface="Assistant"/>
                <a:sym typeface="Assistant"/>
              </a:defRPr>
            </a:lvl6pPr>
            <a:lvl7pPr lvl="6" rtl="0">
              <a:spcBef>
                <a:spcPts val="0"/>
              </a:spcBef>
              <a:spcAft>
                <a:spcPts val="0"/>
              </a:spcAft>
              <a:buSzPts val="1600"/>
              <a:buNone/>
              <a:defRPr sz="1600">
                <a:latin typeface="Assistant"/>
                <a:ea typeface="Assistant"/>
                <a:cs typeface="Assistant"/>
                <a:sym typeface="Assistant"/>
              </a:defRPr>
            </a:lvl7pPr>
            <a:lvl8pPr lvl="7" rtl="0">
              <a:spcBef>
                <a:spcPts val="0"/>
              </a:spcBef>
              <a:spcAft>
                <a:spcPts val="0"/>
              </a:spcAft>
              <a:buSzPts val="1600"/>
              <a:buNone/>
              <a:defRPr sz="1600">
                <a:latin typeface="Assistant"/>
                <a:ea typeface="Assistant"/>
                <a:cs typeface="Assistant"/>
                <a:sym typeface="Assistant"/>
              </a:defRPr>
            </a:lvl8pPr>
            <a:lvl9pPr lvl="8" rtl="0">
              <a:spcBef>
                <a:spcPts val="0"/>
              </a:spcBef>
              <a:spcAft>
                <a:spcPts val="0"/>
              </a:spcAft>
              <a:buSzPts val="1600"/>
              <a:buNone/>
              <a:defRPr sz="1600">
                <a:latin typeface="Assistant"/>
                <a:ea typeface="Assistant"/>
                <a:cs typeface="Assistant"/>
                <a:sym typeface="Assistant"/>
              </a:defRPr>
            </a:lvl9pPr>
          </a:lstStyle>
          <a:p>
            <a:endParaRPr/>
          </a:p>
        </p:txBody>
      </p:sp>
      <p:sp>
        <p:nvSpPr>
          <p:cNvPr id="27" name="Google Shape;27;p4"/>
          <p:cNvSpPr txBox="1">
            <a:spLocks noGrp="1"/>
          </p:cNvSpPr>
          <p:nvPr>
            <p:ph type="title" idx="16" hasCustomPrompt="1"/>
          </p:nvPr>
        </p:nvSpPr>
        <p:spPr>
          <a:xfrm>
            <a:off x="1323475" y="3448638"/>
            <a:ext cx="690300" cy="396000"/>
          </a:xfrm>
          <a:prstGeom prst="rect">
            <a:avLst/>
          </a:prstGeom>
        </p:spPr>
        <p:txBody>
          <a:bodyPr spcFirstLastPara="1" wrap="square" lIns="0" tIns="0" rIns="0" bIns="0" anchor="ctr" anchorCtr="0">
            <a:noAutofit/>
          </a:bodyPr>
          <a:lstStyle>
            <a:lvl1pPr lvl="0" algn="ctr" rtl="0">
              <a:spcBef>
                <a:spcPts val="0"/>
              </a:spcBef>
              <a:spcAft>
                <a:spcPts val="0"/>
              </a:spcAft>
              <a:buSzPts val="2400"/>
              <a:buNone/>
              <a:defRPr sz="2400" b="0">
                <a:solidFill>
                  <a:srgbClr val="20C8C8"/>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17">
    <p:spTree>
      <p:nvGrpSpPr>
        <p:cNvPr id="1" name="Shape 135"/>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One Column 1">
  <p:cSld name="CUSTOM_4">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1185300" y="1707225"/>
            <a:ext cx="3386700" cy="477600"/>
          </a:xfrm>
          <a:prstGeom prst="rect">
            <a:avLst/>
          </a:prstGeom>
        </p:spPr>
        <p:txBody>
          <a:bodyPr spcFirstLastPara="1" wrap="square" lIns="0" tIns="0" rIns="0" bIns="0" anchor="t" anchorCtr="0">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 name="Google Shape;30;p5"/>
          <p:cNvSpPr txBox="1">
            <a:spLocks noGrp="1"/>
          </p:cNvSpPr>
          <p:nvPr>
            <p:ph type="title" idx="2"/>
          </p:nvPr>
        </p:nvSpPr>
        <p:spPr>
          <a:xfrm>
            <a:off x="1185325" y="2394363"/>
            <a:ext cx="3054000" cy="1041900"/>
          </a:xfrm>
          <a:prstGeom prst="rect">
            <a:avLst/>
          </a:prstGeom>
        </p:spPr>
        <p:txBody>
          <a:bodyPr spcFirstLastPara="1" wrap="square" lIns="0" tIns="0" rIns="0" bIns="0" anchor="t" anchorCtr="0">
            <a:noAutofit/>
          </a:bodyPr>
          <a:lstStyle>
            <a:lvl1pPr lvl="0" rtl="0">
              <a:spcBef>
                <a:spcPts val="0"/>
              </a:spcBef>
              <a:spcAft>
                <a:spcPts val="0"/>
              </a:spcAft>
              <a:buSzPts val="1600"/>
              <a:buNone/>
              <a:defRPr sz="1600" b="0">
                <a:latin typeface="Assistant"/>
                <a:ea typeface="Assistant"/>
                <a:cs typeface="Assistant"/>
                <a:sym typeface="Assistant"/>
              </a:defRPr>
            </a:lvl1pPr>
            <a:lvl2pPr lvl="1" rtl="0">
              <a:spcBef>
                <a:spcPts val="0"/>
              </a:spcBef>
              <a:spcAft>
                <a:spcPts val="0"/>
              </a:spcAft>
              <a:buSzPts val="1600"/>
              <a:buNone/>
              <a:defRPr sz="1600" b="0">
                <a:latin typeface="Assistant"/>
                <a:ea typeface="Assistant"/>
                <a:cs typeface="Assistant"/>
                <a:sym typeface="Assistant"/>
              </a:defRPr>
            </a:lvl2pPr>
            <a:lvl3pPr lvl="2" rtl="0">
              <a:spcBef>
                <a:spcPts val="0"/>
              </a:spcBef>
              <a:spcAft>
                <a:spcPts val="0"/>
              </a:spcAft>
              <a:buSzPts val="1600"/>
              <a:buNone/>
              <a:defRPr sz="1600" b="0">
                <a:latin typeface="Assistant"/>
                <a:ea typeface="Assistant"/>
                <a:cs typeface="Assistant"/>
                <a:sym typeface="Assistant"/>
              </a:defRPr>
            </a:lvl3pPr>
            <a:lvl4pPr lvl="3" rtl="0">
              <a:spcBef>
                <a:spcPts val="0"/>
              </a:spcBef>
              <a:spcAft>
                <a:spcPts val="0"/>
              </a:spcAft>
              <a:buSzPts val="1600"/>
              <a:buNone/>
              <a:defRPr sz="1600" b="0">
                <a:latin typeface="Assistant"/>
                <a:ea typeface="Assistant"/>
                <a:cs typeface="Assistant"/>
                <a:sym typeface="Assistant"/>
              </a:defRPr>
            </a:lvl4pPr>
            <a:lvl5pPr lvl="4" rtl="0">
              <a:spcBef>
                <a:spcPts val="0"/>
              </a:spcBef>
              <a:spcAft>
                <a:spcPts val="0"/>
              </a:spcAft>
              <a:buSzPts val="1600"/>
              <a:buNone/>
              <a:defRPr sz="1600" b="0">
                <a:latin typeface="Assistant"/>
                <a:ea typeface="Assistant"/>
                <a:cs typeface="Assistant"/>
                <a:sym typeface="Assistant"/>
              </a:defRPr>
            </a:lvl5pPr>
            <a:lvl6pPr lvl="5" rtl="0">
              <a:spcBef>
                <a:spcPts val="0"/>
              </a:spcBef>
              <a:spcAft>
                <a:spcPts val="0"/>
              </a:spcAft>
              <a:buSzPts val="1600"/>
              <a:buNone/>
              <a:defRPr sz="1600" b="0">
                <a:latin typeface="Assistant"/>
                <a:ea typeface="Assistant"/>
                <a:cs typeface="Assistant"/>
                <a:sym typeface="Assistant"/>
              </a:defRPr>
            </a:lvl6pPr>
            <a:lvl7pPr lvl="6" rtl="0">
              <a:spcBef>
                <a:spcPts val="0"/>
              </a:spcBef>
              <a:spcAft>
                <a:spcPts val="0"/>
              </a:spcAft>
              <a:buSzPts val="1600"/>
              <a:buNone/>
              <a:defRPr sz="1600" b="0">
                <a:latin typeface="Assistant"/>
                <a:ea typeface="Assistant"/>
                <a:cs typeface="Assistant"/>
                <a:sym typeface="Assistant"/>
              </a:defRPr>
            </a:lvl7pPr>
            <a:lvl8pPr lvl="7" rtl="0">
              <a:spcBef>
                <a:spcPts val="0"/>
              </a:spcBef>
              <a:spcAft>
                <a:spcPts val="0"/>
              </a:spcAft>
              <a:buSzPts val="1600"/>
              <a:buNone/>
              <a:defRPr sz="1600" b="0">
                <a:latin typeface="Assistant"/>
                <a:ea typeface="Assistant"/>
                <a:cs typeface="Assistant"/>
                <a:sym typeface="Assistant"/>
              </a:defRPr>
            </a:lvl8pPr>
            <a:lvl9pPr lvl="8" rtl="0">
              <a:spcBef>
                <a:spcPts val="0"/>
              </a:spcBef>
              <a:spcAft>
                <a:spcPts val="0"/>
              </a:spcAft>
              <a:buSzPts val="1600"/>
              <a:buNone/>
              <a:defRPr sz="1600" b="0">
                <a:latin typeface="Assistant"/>
                <a:ea typeface="Assistant"/>
                <a:cs typeface="Assistant"/>
                <a:sym typeface="Assistan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948450" y="2132988"/>
            <a:ext cx="3669000" cy="1482300"/>
          </a:xfrm>
          <a:prstGeom prst="rect">
            <a:avLst/>
          </a:prstGeom>
        </p:spPr>
        <p:txBody>
          <a:bodyPr spcFirstLastPara="1" wrap="square" lIns="0" tIns="0" rIns="0" bIns="0" anchor="ctr" anchorCtr="0">
            <a:noAutofit/>
          </a:bodyPr>
          <a:lstStyle>
            <a:lvl1pPr lvl="0" rtl="0">
              <a:spcBef>
                <a:spcPts val="0"/>
              </a:spcBef>
              <a:spcAft>
                <a:spcPts val="0"/>
              </a:spcAft>
              <a:buSzPts val="4200"/>
              <a:buNone/>
              <a:defRPr sz="5000" b="1"/>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3" name="Google Shape;33;p6"/>
          <p:cNvSpPr txBox="1">
            <a:spLocks noGrp="1"/>
          </p:cNvSpPr>
          <p:nvPr>
            <p:ph type="subTitle" idx="1"/>
          </p:nvPr>
        </p:nvSpPr>
        <p:spPr>
          <a:xfrm>
            <a:off x="948450" y="3786075"/>
            <a:ext cx="3769500" cy="600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100"/>
              <a:buNone/>
              <a:defRPr sz="2000">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4" name="Google Shape;34;p6"/>
          <p:cNvSpPr txBox="1">
            <a:spLocks noGrp="1"/>
          </p:cNvSpPr>
          <p:nvPr>
            <p:ph type="title" idx="2" hasCustomPrompt="1"/>
          </p:nvPr>
        </p:nvSpPr>
        <p:spPr>
          <a:xfrm>
            <a:off x="948450" y="912975"/>
            <a:ext cx="748500" cy="893100"/>
          </a:xfrm>
          <a:prstGeom prst="rect">
            <a:avLst/>
          </a:prstGeom>
        </p:spPr>
        <p:txBody>
          <a:bodyPr spcFirstLastPara="1" wrap="square" lIns="0" tIns="0" rIns="0" bIns="0" anchor="ctr" anchorCtr="0">
            <a:noAutofit/>
          </a:bodyPr>
          <a:lstStyle>
            <a:lvl1pPr lvl="0" algn="ctr" rtl="0">
              <a:spcBef>
                <a:spcPts val="0"/>
              </a:spcBef>
              <a:spcAft>
                <a:spcPts val="0"/>
              </a:spcAft>
              <a:buSzPts val="4800"/>
              <a:buNone/>
              <a:defRPr sz="5000" b="1">
                <a:solidFill>
                  <a:srgbClr val="20C8C8"/>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720000" y="540000"/>
            <a:ext cx="3386700" cy="477600"/>
          </a:xfrm>
          <a:prstGeom prst="rect">
            <a:avLst/>
          </a:prstGeom>
        </p:spPr>
        <p:txBody>
          <a:bodyPr spcFirstLastPara="1" wrap="square" lIns="0" tIns="0" rIns="0" bIns="0"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7" name="Google Shape;37;p7"/>
          <p:cNvSpPr txBox="1">
            <a:spLocks noGrp="1"/>
          </p:cNvSpPr>
          <p:nvPr>
            <p:ph type="body" idx="1"/>
          </p:nvPr>
        </p:nvSpPr>
        <p:spPr>
          <a:xfrm>
            <a:off x="720000" y="1969000"/>
            <a:ext cx="6392400" cy="2599800"/>
          </a:xfrm>
          <a:prstGeom prst="rect">
            <a:avLst/>
          </a:prstGeom>
        </p:spPr>
        <p:txBody>
          <a:bodyPr spcFirstLastPara="1" wrap="square" lIns="0" tIns="0" rIns="0" bIns="0" anchor="ctr" anchorCtr="0">
            <a:noAutofit/>
          </a:bodyPr>
          <a:lstStyle>
            <a:lvl1pPr marL="457200" lvl="0" indent="-330200">
              <a:lnSpc>
                <a:spcPct val="100000"/>
              </a:lnSpc>
              <a:spcBef>
                <a:spcPts val="0"/>
              </a:spcBef>
              <a:spcAft>
                <a:spcPts val="0"/>
              </a:spcAft>
              <a:buClr>
                <a:srgbClr val="20C8C8"/>
              </a:buClr>
              <a:buSzPts val="1600"/>
              <a:buChar char="●"/>
              <a:defRPr/>
            </a:lvl1pPr>
            <a:lvl2pPr marL="914400" lvl="1" indent="-330200">
              <a:spcBef>
                <a:spcPts val="5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3">
  <p:cSld name="TITLE_AND_BODY_1">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720000" y="540000"/>
            <a:ext cx="3386700" cy="4776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 name="Google Shape;40;p8"/>
          <p:cNvSpPr txBox="1">
            <a:spLocks noGrp="1"/>
          </p:cNvSpPr>
          <p:nvPr>
            <p:ph type="body" idx="1"/>
          </p:nvPr>
        </p:nvSpPr>
        <p:spPr>
          <a:xfrm>
            <a:off x="720000" y="1969000"/>
            <a:ext cx="6392400" cy="2599800"/>
          </a:xfrm>
          <a:prstGeom prst="rect">
            <a:avLst/>
          </a:prstGeom>
        </p:spPr>
        <p:txBody>
          <a:bodyPr spcFirstLastPara="1" wrap="square" lIns="0" tIns="0" rIns="0" bIns="0" anchor="ctr" anchorCtr="0">
            <a:noAutofit/>
          </a:bodyPr>
          <a:lstStyle>
            <a:lvl1pPr marL="457200" lvl="0" indent="-330200" rtl="0">
              <a:lnSpc>
                <a:spcPct val="100000"/>
              </a:lnSpc>
              <a:spcBef>
                <a:spcPts val="0"/>
              </a:spcBef>
              <a:spcAft>
                <a:spcPts val="0"/>
              </a:spcAft>
              <a:buClr>
                <a:srgbClr val="20C8C8"/>
              </a:buClr>
              <a:buSzPts val="1600"/>
              <a:buChar char="●"/>
              <a:defRPr/>
            </a:lvl1pPr>
            <a:lvl2pPr marL="914400" lvl="1" indent="-330200" rtl="0">
              <a:spcBef>
                <a:spcPts val="50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p:cSld name="TITLE_AND_BODY_1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720000" y="540000"/>
            <a:ext cx="3386700" cy="4776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 name="Google Shape;43;p9"/>
          <p:cNvSpPr txBox="1">
            <a:spLocks noGrp="1"/>
          </p:cNvSpPr>
          <p:nvPr>
            <p:ph type="body" idx="1"/>
          </p:nvPr>
        </p:nvSpPr>
        <p:spPr>
          <a:xfrm>
            <a:off x="720000" y="1758025"/>
            <a:ext cx="3386700" cy="2810700"/>
          </a:xfrm>
          <a:prstGeom prst="rect">
            <a:avLst/>
          </a:prstGeom>
        </p:spPr>
        <p:txBody>
          <a:bodyPr spcFirstLastPara="1" wrap="square" lIns="0" tIns="0" rIns="0" bIns="0" anchor="t" anchorCtr="0">
            <a:noAutofit/>
          </a:bodyPr>
          <a:lstStyle>
            <a:lvl1pPr marL="457200" marR="50800" lvl="0" indent="-330200" rtl="0">
              <a:lnSpc>
                <a:spcPct val="100000"/>
              </a:lnSpc>
              <a:spcBef>
                <a:spcPts val="0"/>
              </a:spcBef>
              <a:spcAft>
                <a:spcPts val="0"/>
              </a:spcAft>
              <a:buClr>
                <a:srgbClr val="20C8C8"/>
              </a:buClr>
              <a:buSzPts val="1600"/>
              <a:buChar char="●"/>
              <a:defRPr/>
            </a:lvl1pPr>
            <a:lvl2pPr marL="914400" lvl="1" indent="-330200" rtl="0">
              <a:spcBef>
                <a:spcPts val="50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sp>
        <p:nvSpPr>
          <p:cNvPr id="44" name="Google Shape;44;p9"/>
          <p:cNvSpPr txBox="1">
            <a:spLocks noGrp="1"/>
          </p:cNvSpPr>
          <p:nvPr>
            <p:ph type="body" idx="2"/>
          </p:nvPr>
        </p:nvSpPr>
        <p:spPr>
          <a:xfrm>
            <a:off x="5037300" y="1758025"/>
            <a:ext cx="3386700" cy="2810700"/>
          </a:xfrm>
          <a:prstGeom prst="rect">
            <a:avLst/>
          </a:prstGeom>
        </p:spPr>
        <p:txBody>
          <a:bodyPr spcFirstLastPara="1" wrap="square" lIns="0" tIns="0" rIns="0" bIns="0" anchor="t" anchorCtr="0">
            <a:noAutofit/>
          </a:bodyPr>
          <a:lstStyle>
            <a:lvl1pPr marL="457200" lvl="0" indent="-330200" rtl="0">
              <a:lnSpc>
                <a:spcPct val="100000"/>
              </a:lnSpc>
              <a:spcBef>
                <a:spcPts val="0"/>
              </a:spcBef>
              <a:spcAft>
                <a:spcPts val="0"/>
              </a:spcAft>
              <a:buClr>
                <a:srgbClr val="20C8C8"/>
              </a:buClr>
              <a:buSzPts val="1600"/>
              <a:buChar char="●"/>
              <a:defRPr/>
            </a:lvl1pPr>
            <a:lvl2pPr marL="914400" lvl="1" indent="-330200" rtl="0">
              <a:spcBef>
                <a:spcPts val="50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720000" y="540000"/>
            <a:ext cx="3951300" cy="477600"/>
          </a:xfrm>
          <a:prstGeom prst="rect">
            <a:avLst/>
          </a:prstGeom>
        </p:spPr>
        <p:txBody>
          <a:bodyPr spcFirstLastPara="1" wrap="square" lIns="0" tIns="0" rIns="0" bIns="0"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7" name="Google Shape;47;p10"/>
          <p:cNvSpPr txBox="1">
            <a:spLocks noGrp="1"/>
          </p:cNvSpPr>
          <p:nvPr>
            <p:ph type="body" idx="1"/>
          </p:nvPr>
        </p:nvSpPr>
        <p:spPr>
          <a:xfrm>
            <a:off x="946025" y="3533100"/>
            <a:ext cx="3139500" cy="10704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8" name="Google Shape;48;p10"/>
          <p:cNvSpPr txBox="1">
            <a:spLocks noGrp="1"/>
          </p:cNvSpPr>
          <p:nvPr>
            <p:ph type="body" idx="2"/>
          </p:nvPr>
        </p:nvSpPr>
        <p:spPr>
          <a:xfrm>
            <a:off x="5058450" y="3533100"/>
            <a:ext cx="3139500" cy="10704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10"/>
          <p:cNvSpPr txBox="1">
            <a:spLocks noGrp="1"/>
          </p:cNvSpPr>
          <p:nvPr>
            <p:ph type="title" idx="3"/>
          </p:nvPr>
        </p:nvSpPr>
        <p:spPr>
          <a:xfrm>
            <a:off x="6028813" y="3040063"/>
            <a:ext cx="1198800" cy="341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2000" b="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 name="Google Shape;50;p10"/>
          <p:cNvSpPr txBox="1">
            <a:spLocks noGrp="1"/>
          </p:cNvSpPr>
          <p:nvPr>
            <p:ph type="title" idx="4"/>
          </p:nvPr>
        </p:nvSpPr>
        <p:spPr>
          <a:xfrm>
            <a:off x="1916388" y="3040063"/>
            <a:ext cx="1198800" cy="341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2000" b="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0062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0" tIns="0" rIns="0" bIns="0" anchor="t" anchorCtr="0">
            <a:noAutofit/>
          </a:bodyPr>
          <a:lstStyle>
            <a:lvl1pPr lvl="0">
              <a:spcBef>
                <a:spcPts val="0"/>
              </a:spcBef>
              <a:spcAft>
                <a:spcPts val="0"/>
              </a:spcAft>
              <a:buClr>
                <a:srgbClr val="FFFFFF"/>
              </a:buClr>
              <a:buSzPts val="3000"/>
              <a:buFont typeface="Lexend Deca"/>
              <a:buNone/>
              <a:defRPr sz="3000" b="1">
                <a:solidFill>
                  <a:srgbClr val="FFFFFF"/>
                </a:solidFill>
                <a:latin typeface="Lexend Deca"/>
                <a:ea typeface="Lexend Deca"/>
                <a:cs typeface="Lexend Deca"/>
                <a:sym typeface="Lexend Deca"/>
              </a:defRPr>
            </a:lvl1pPr>
            <a:lvl2pPr lvl="1">
              <a:spcBef>
                <a:spcPts val="0"/>
              </a:spcBef>
              <a:spcAft>
                <a:spcPts val="0"/>
              </a:spcAft>
              <a:buClr>
                <a:srgbClr val="FFFFFF"/>
              </a:buClr>
              <a:buSzPts val="3000"/>
              <a:buFont typeface="Lexend Deca"/>
              <a:buNone/>
              <a:defRPr sz="3000" b="1">
                <a:solidFill>
                  <a:srgbClr val="FFFFFF"/>
                </a:solidFill>
                <a:latin typeface="Lexend Deca"/>
                <a:ea typeface="Lexend Deca"/>
                <a:cs typeface="Lexend Deca"/>
                <a:sym typeface="Lexend Deca"/>
              </a:defRPr>
            </a:lvl2pPr>
            <a:lvl3pPr lvl="2">
              <a:spcBef>
                <a:spcPts val="0"/>
              </a:spcBef>
              <a:spcAft>
                <a:spcPts val="0"/>
              </a:spcAft>
              <a:buClr>
                <a:srgbClr val="FFFFFF"/>
              </a:buClr>
              <a:buSzPts val="3000"/>
              <a:buFont typeface="Lexend Deca"/>
              <a:buNone/>
              <a:defRPr sz="3000" b="1">
                <a:solidFill>
                  <a:srgbClr val="FFFFFF"/>
                </a:solidFill>
                <a:latin typeface="Lexend Deca"/>
                <a:ea typeface="Lexend Deca"/>
                <a:cs typeface="Lexend Deca"/>
                <a:sym typeface="Lexend Deca"/>
              </a:defRPr>
            </a:lvl3pPr>
            <a:lvl4pPr lvl="3">
              <a:spcBef>
                <a:spcPts val="0"/>
              </a:spcBef>
              <a:spcAft>
                <a:spcPts val="0"/>
              </a:spcAft>
              <a:buClr>
                <a:srgbClr val="FFFFFF"/>
              </a:buClr>
              <a:buSzPts val="3000"/>
              <a:buFont typeface="Lexend Deca"/>
              <a:buNone/>
              <a:defRPr sz="3000" b="1">
                <a:solidFill>
                  <a:srgbClr val="FFFFFF"/>
                </a:solidFill>
                <a:latin typeface="Lexend Deca"/>
                <a:ea typeface="Lexend Deca"/>
                <a:cs typeface="Lexend Deca"/>
                <a:sym typeface="Lexend Deca"/>
              </a:defRPr>
            </a:lvl4pPr>
            <a:lvl5pPr lvl="4">
              <a:spcBef>
                <a:spcPts val="0"/>
              </a:spcBef>
              <a:spcAft>
                <a:spcPts val="0"/>
              </a:spcAft>
              <a:buClr>
                <a:srgbClr val="FFFFFF"/>
              </a:buClr>
              <a:buSzPts val="3000"/>
              <a:buFont typeface="Lexend Deca"/>
              <a:buNone/>
              <a:defRPr sz="3000" b="1">
                <a:solidFill>
                  <a:srgbClr val="FFFFFF"/>
                </a:solidFill>
                <a:latin typeface="Lexend Deca"/>
                <a:ea typeface="Lexend Deca"/>
                <a:cs typeface="Lexend Deca"/>
                <a:sym typeface="Lexend Deca"/>
              </a:defRPr>
            </a:lvl5pPr>
            <a:lvl6pPr lvl="5">
              <a:spcBef>
                <a:spcPts val="0"/>
              </a:spcBef>
              <a:spcAft>
                <a:spcPts val="0"/>
              </a:spcAft>
              <a:buClr>
                <a:srgbClr val="FFFFFF"/>
              </a:buClr>
              <a:buSzPts val="3000"/>
              <a:buFont typeface="Lexend Deca"/>
              <a:buNone/>
              <a:defRPr sz="3000" b="1">
                <a:solidFill>
                  <a:srgbClr val="FFFFFF"/>
                </a:solidFill>
                <a:latin typeface="Lexend Deca"/>
                <a:ea typeface="Lexend Deca"/>
                <a:cs typeface="Lexend Deca"/>
                <a:sym typeface="Lexend Deca"/>
              </a:defRPr>
            </a:lvl6pPr>
            <a:lvl7pPr lvl="6">
              <a:spcBef>
                <a:spcPts val="0"/>
              </a:spcBef>
              <a:spcAft>
                <a:spcPts val="0"/>
              </a:spcAft>
              <a:buClr>
                <a:srgbClr val="FFFFFF"/>
              </a:buClr>
              <a:buSzPts val="3000"/>
              <a:buFont typeface="Lexend Deca"/>
              <a:buNone/>
              <a:defRPr sz="3000" b="1">
                <a:solidFill>
                  <a:srgbClr val="FFFFFF"/>
                </a:solidFill>
                <a:latin typeface="Lexend Deca"/>
                <a:ea typeface="Lexend Deca"/>
                <a:cs typeface="Lexend Deca"/>
                <a:sym typeface="Lexend Deca"/>
              </a:defRPr>
            </a:lvl7pPr>
            <a:lvl8pPr lvl="7">
              <a:spcBef>
                <a:spcPts val="0"/>
              </a:spcBef>
              <a:spcAft>
                <a:spcPts val="0"/>
              </a:spcAft>
              <a:buClr>
                <a:srgbClr val="FFFFFF"/>
              </a:buClr>
              <a:buSzPts val="3000"/>
              <a:buFont typeface="Lexend Deca"/>
              <a:buNone/>
              <a:defRPr sz="3000" b="1">
                <a:solidFill>
                  <a:srgbClr val="FFFFFF"/>
                </a:solidFill>
                <a:latin typeface="Lexend Deca"/>
                <a:ea typeface="Lexend Deca"/>
                <a:cs typeface="Lexend Deca"/>
                <a:sym typeface="Lexend Deca"/>
              </a:defRPr>
            </a:lvl8pPr>
            <a:lvl9pPr lvl="8">
              <a:spcBef>
                <a:spcPts val="0"/>
              </a:spcBef>
              <a:spcAft>
                <a:spcPts val="0"/>
              </a:spcAft>
              <a:buClr>
                <a:srgbClr val="FFFFFF"/>
              </a:buClr>
              <a:buSzPts val="3000"/>
              <a:buFont typeface="Lexend Deca"/>
              <a:buNone/>
              <a:defRPr sz="3000" b="1">
                <a:solidFill>
                  <a:srgbClr val="FFFFFF"/>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20000" y="1517600"/>
            <a:ext cx="7704000" cy="3051300"/>
          </a:xfrm>
          <a:prstGeom prst="rect">
            <a:avLst/>
          </a:prstGeom>
          <a:noFill/>
          <a:ln>
            <a:noFill/>
          </a:ln>
        </p:spPr>
        <p:txBody>
          <a:bodyPr spcFirstLastPara="1" wrap="square" lIns="0" tIns="0" rIns="0" bIns="0" anchor="t" anchorCtr="0">
            <a:noAutofit/>
          </a:bodyPr>
          <a:lstStyle>
            <a:lvl1pPr marL="457200" lvl="0" indent="-330200">
              <a:lnSpc>
                <a:spcPct val="115000"/>
              </a:lnSpc>
              <a:spcBef>
                <a:spcPts val="0"/>
              </a:spcBef>
              <a:spcAft>
                <a:spcPts val="0"/>
              </a:spcAft>
              <a:buClr>
                <a:srgbClr val="FFFFFF"/>
              </a:buClr>
              <a:buSzPts val="1600"/>
              <a:buFont typeface="Assistant"/>
              <a:buChar char="●"/>
              <a:defRPr sz="1600">
                <a:solidFill>
                  <a:srgbClr val="FFFFFF"/>
                </a:solidFill>
                <a:latin typeface="Assistant"/>
                <a:ea typeface="Assistant"/>
                <a:cs typeface="Assistant"/>
                <a:sym typeface="Assistant"/>
              </a:defRPr>
            </a:lvl1pPr>
            <a:lvl2pPr marL="914400" lvl="1" indent="-330200">
              <a:lnSpc>
                <a:spcPct val="115000"/>
              </a:lnSpc>
              <a:spcBef>
                <a:spcPts val="1600"/>
              </a:spcBef>
              <a:spcAft>
                <a:spcPts val="0"/>
              </a:spcAft>
              <a:buClr>
                <a:srgbClr val="FFFFFF"/>
              </a:buClr>
              <a:buSzPts val="1600"/>
              <a:buFont typeface="Assistant"/>
              <a:buChar char="○"/>
              <a:defRPr sz="1600">
                <a:solidFill>
                  <a:srgbClr val="FFFFFF"/>
                </a:solidFill>
                <a:latin typeface="Assistant"/>
                <a:ea typeface="Assistant"/>
                <a:cs typeface="Assistant"/>
                <a:sym typeface="Assistant"/>
              </a:defRPr>
            </a:lvl2pPr>
            <a:lvl3pPr marL="1371600" lvl="2" indent="-330200">
              <a:lnSpc>
                <a:spcPct val="115000"/>
              </a:lnSpc>
              <a:spcBef>
                <a:spcPts val="1600"/>
              </a:spcBef>
              <a:spcAft>
                <a:spcPts val="0"/>
              </a:spcAft>
              <a:buClr>
                <a:srgbClr val="FFFFFF"/>
              </a:buClr>
              <a:buSzPts val="1600"/>
              <a:buFont typeface="Assistant"/>
              <a:buChar char="■"/>
              <a:defRPr sz="1600">
                <a:solidFill>
                  <a:srgbClr val="FFFFFF"/>
                </a:solidFill>
                <a:latin typeface="Assistant"/>
                <a:ea typeface="Assistant"/>
                <a:cs typeface="Assistant"/>
                <a:sym typeface="Assistant"/>
              </a:defRPr>
            </a:lvl3pPr>
            <a:lvl4pPr marL="1828800" lvl="3" indent="-330200">
              <a:lnSpc>
                <a:spcPct val="115000"/>
              </a:lnSpc>
              <a:spcBef>
                <a:spcPts val="1600"/>
              </a:spcBef>
              <a:spcAft>
                <a:spcPts val="0"/>
              </a:spcAft>
              <a:buClr>
                <a:srgbClr val="FFFFFF"/>
              </a:buClr>
              <a:buSzPts val="1600"/>
              <a:buFont typeface="Assistant"/>
              <a:buChar char="●"/>
              <a:defRPr sz="1600">
                <a:solidFill>
                  <a:srgbClr val="FFFFFF"/>
                </a:solidFill>
                <a:latin typeface="Assistant"/>
                <a:ea typeface="Assistant"/>
                <a:cs typeface="Assistant"/>
                <a:sym typeface="Assistant"/>
              </a:defRPr>
            </a:lvl4pPr>
            <a:lvl5pPr marL="2286000" lvl="4" indent="-330200">
              <a:lnSpc>
                <a:spcPct val="115000"/>
              </a:lnSpc>
              <a:spcBef>
                <a:spcPts val="1600"/>
              </a:spcBef>
              <a:spcAft>
                <a:spcPts val="0"/>
              </a:spcAft>
              <a:buClr>
                <a:srgbClr val="FFFFFF"/>
              </a:buClr>
              <a:buSzPts val="1600"/>
              <a:buFont typeface="Assistant"/>
              <a:buChar char="○"/>
              <a:defRPr sz="1600">
                <a:solidFill>
                  <a:srgbClr val="FFFFFF"/>
                </a:solidFill>
                <a:latin typeface="Assistant"/>
                <a:ea typeface="Assistant"/>
                <a:cs typeface="Assistant"/>
                <a:sym typeface="Assistant"/>
              </a:defRPr>
            </a:lvl5pPr>
            <a:lvl6pPr marL="2743200" lvl="5" indent="-330200">
              <a:lnSpc>
                <a:spcPct val="115000"/>
              </a:lnSpc>
              <a:spcBef>
                <a:spcPts val="1600"/>
              </a:spcBef>
              <a:spcAft>
                <a:spcPts val="0"/>
              </a:spcAft>
              <a:buClr>
                <a:srgbClr val="FFFFFF"/>
              </a:buClr>
              <a:buSzPts val="1600"/>
              <a:buFont typeface="Assistant"/>
              <a:buChar char="■"/>
              <a:defRPr sz="1600">
                <a:solidFill>
                  <a:srgbClr val="FFFFFF"/>
                </a:solidFill>
                <a:latin typeface="Assistant"/>
                <a:ea typeface="Assistant"/>
                <a:cs typeface="Assistant"/>
                <a:sym typeface="Assistant"/>
              </a:defRPr>
            </a:lvl6pPr>
            <a:lvl7pPr marL="3200400" lvl="6" indent="-330200">
              <a:lnSpc>
                <a:spcPct val="115000"/>
              </a:lnSpc>
              <a:spcBef>
                <a:spcPts val="1600"/>
              </a:spcBef>
              <a:spcAft>
                <a:spcPts val="0"/>
              </a:spcAft>
              <a:buClr>
                <a:srgbClr val="FFFFFF"/>
              </a:buClr>
              <a:buSzPts val="1600"/>
              <a:buFont typeface="Assistant"/>
              <a:buChar char="●"/>
              <a:defRPr sz="1600">
                <a:solidFill>
                  <a:srgbClr val="FFFFFF"/>
                </a:solidFill>
                <a:latin typeface="Assistant"/>
                <a:ea typeface="Assistant"/>
                <a:cs typeface="Assistant"/>
                <a:sym typeface="Assistant"/>
              </a:defRPr>
            </a:lvl7pPr>
            <a:lvl8pPr marL="3657600" lvl="7" indent="-330200">
              <a:lnSpc>
                <a:spcPct val="115000"/>
              </a:lnSpc>
              <a:spcBef>
                <a:spcPts val="1600"/>
              </a:spcBef>
              <a:spcAft>
                <a:spcPts val="0"/>
              </a:spcAft>
              <a:buClr>
                <a:srgbClr val="FFFFFF"/>
              </a:buClr>
              <a:buSzPts val="1600"/>
              <a:buFont typeface="Assistant"/>
              <a:buChar char="○"/>
              <a:defRPr sz="1600">
                <a:solidFill>
                  <a:srgbClr val="FFFFFF"/>
                </a:solidFill>
                <a:latin typeface="Assistant"/>
                <a:ea typeface="Assistant"/>
                <a:cs typeface="Assistant"/>
                <a:sym typeface="Assistant"/>
              </a:defRPr>
            </a:lvl8pPr>
            <a:lvl9pPr marL="4114800" lvl="8" indent="-330200">
              <a:lnSpc>
                <a:spcPct val="115000"/>
              </a:lnSpc>
              <a:spcBef>
                <a:spcPts val="1600"/>
              </a:spcBef>
              <a:spcAft>
                <a:spcPts val="1600"/>
              </a:spcAft>
              <a:buClr>
                <a:srgbClr val="FFFFFF"/>
              </a:buClr>
              <a:buSzPts val="1600"/>
              <a:buFont typeface="Assistant"/>
              <a:buChar char="■"/>
              <a:defRPr sz="1600">
                <a:solidFill>
                  <a:srgbClr val="FFFFFF"/>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hyperlink" Target="https://tinyurl.com/ygeghx9q" TargetMode="Externa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tinyurl.com/yzd8n9tu"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tinyurl.com/yf6hs8jf"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hyperlink" Target="https://tinyurl.com/yhrrz6md"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5"/>
          <p:cNvSpPr txBox="1">
            <a:spLocks noGrp="1"/>
          </p:cNvSpPr>
          <p:nvPr>
            <p:ph type="ctrTitle"/>
          </p:nvPr>
        </p:nvSpPr>
        <p:spPr>
          <a:xfrm>
            <a:off x="1913716" y="962682"/>
            <a:ext cx="4898400" cy="1797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latin typeface="Lexend Deca"/>
                <a:ea typeface="Lexend Deca"/>
                <a:cs typeface="Lexend Deca"/>
                <a:sym typeface="Lexend Deca"/>
              </a:rPr>
              <a:t>19AIE112</a:t>
            </a:r>
            <a:endParaRPr lang="en-US">
              <a:solidFill>
                <a:srgbClr val="20C8C8"/>
              </a:solidFill>
              <a:latin typeface="Lexend Deca"/>
              <a:ea typeface="Lexend Deca"/>
              <a:cs typeface="Lexend Deca"/>
            </a:endParaRPr>
          </a:p>
        </p:txBody>
      </p:sp>
      <p:sp>
        <p:nvSpPr>
          <p:cNvPr id="146" name="Google Shape;146;p35"/>
          <p:cNvSpPr txBox="1">
            <a:spLocks noGrp="1"/>
          </p:cNvSpPr>
          <p:nvPr>
            <p:ph type="subTitle" idx="1"/>
          </p:nvPr>
        </p:nvSpPr>
        <p:spPr>
          <a:xfrm>
            <a:off x="2618015" y="2515897"/>
            <a:ext cx="4102453" cy="665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solidFill>
                  <a:schemeClr val="lt1"/>
                </a:solidFill>
              </a:rPr>
              <a:t>INTRODUCTION TO ELECTRONICS</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2" name="TextBox 1">
            <a:extLst>
              <a:ext uri="{FF2B5EF4-FFF2-40B4-BE49-F238E27FC236}">
                <a16:creationId xmlns:a16="http://schemas.microsoft.com/office/drawing/2014/main" id="{77E350A2-7D9F-4B8C-B975-9B526FAD5C3E}"/>
              </a:ext>
            </a:extLst>
          </p:cNvPr>
          <p:cNvSpPr txBox="1"/>
          <p:nvPr/>
        </p:nvSpPr>
        <p:spPr>
          <a:xfrm>
            <a:off x="535258" y="341971"/>
            <a:ext cx="4565673" cy="400110"/>
          </a:xfrm>
          <a:prstGeom prst="rect">
            <a:avLst/>
          </a:prstGeom>
          <a:noFill/>
        </p:spPr>
        <p:txBody>
          <a:bodyPr wrap="none" rtlCol="0">
            <a:spAutoFit/>
          </a:bodyPr>
          <a:lstStyle/>
          <a:p>
            <a:r>
              <a:rPr lang="en-US" sz="2000">
                <a:solidFill>
                  <a:schemeClr val="accent4"/>
                </a:solidFill>
                <a:latin typeface="Lexend Deca" panose="020B0604020202020204" charset="-78"/>
                <a:cs typeface="Lexend Deca" panose="020B0604020202020204" charset="-78"/>
              </a:rPr>
              <a:t>RC Phase Shift Oscillator using BJT</a:t>
            </a:r>
            <a:endParaRPr lang="en-IN" sz="2000">
              <a:solidFill>
                <a:schemeClr val="accent4"/>
              </a:solidFill>
              <a:latin typeface="Lexend Deca" panose="020B0604020202020204" charset="-78"/>
              <a:cs typeface="Lexend Deca" panose="020B0604020202020204" charset="-78"/>
            </a:endParaRPr>
          </a:p>
        </p:txBody>
      </p:sp>
      <p:pic>
        <p:nvPicPr>
          <p:cNvPr id="4" name="Picture 3">
            <a:extLst>
              <a:ext uri="{FF2B5EF4-FFF2-40B4-BE49-F238E27FC236}">
                <a16:creationId xmlns:a16="http://schemas.microsoft.com/office/drawing/2014/main" id="{4F6C4D99-FFBF-492D-B996-F17A9A583421}"/>
              </a:ext>
            </a:extLst>
          </p:cNvPr>
          <p:cNvPicPr>
            <a:picLocks noChangeAspect="1"/>
          </p:cNvPicPr>
          <p:nvPr/>
        </p:nvPicPr>
        <p:blipFill>
          <a:blip r:embed="rId3"/>
          <a:stretch>
            <a:fillRect/>
          </a:stretch>
        </p:blipFill>
        <p:spPr>
          <a:xfrm>
            <a:off x="2390901" y="1028948"/>
            <a:ext cx="4228381" cy="2242075"/>
          </a:xfrm>
          <a:prstGeom prst="rect">
            <a:avLst/>
          </a:prstGeom>
        </p:spPr>
      </p:pic>
      <p:sp>
        <p:nvSpPr>
          <p:cNvPr id="6" name="TextBox 5">
            <a:extLst>
              <a:ext uri="{FF2B5EF4-FFF2-40B4-BE49-F238E27FC236}">
                <a16:creationId xmlns:a16="http://schemas.microsoft.com/office/drawing/2014/main" id="{8656F820-4E27-40F0-A495-1932DEA05DE7}"/>
              </a:ext>
            </a:extLst>
          </p:cNvPr>
          <p:cNvSpPr txBox="1"/>
          <p:nvPr/>
        </p:nvSpPr>
        <p:spPr>
          <a:xfrm>
            <a:off x="1386467" y="3557890"/>
            <a:ext cx="6605239" cy="523220"/>
          </a:xfrm>
          <a:prstGeom prst="rect">
            <a:avLst/>
          </a:prstGeom>
          <a:noFill/>
        </p:spPr>
        <p:txBody>
          <a:bodyPr wrap="square">
            <a:spAutoFit/>
          </a:bodyPr>
          <a:lstStyle/>
          <a:p>
            <a:r>
              <a:rPr lang="en-US" i="0">
                <a:solidFill>
                  <a:schemeClr val="accent6">
                    <a:lumMod val="40000"/>
                    <a:lumOff val="60000"/>
                  </a:schemeClr>
                </a:solidFill>
                <a:effectLst/>
                <a:latin typeface="Lexend Deca" panose="020B0604020202020204" charset="-78"/>
                <a:cs typeface="Lexend Deca" panose="020B0604020202020204" charset="-78"/>
              </a:rPr>
              <a:t>In this case, RC phase-shift oscillator is formed by cascading three RC phase-shift networks, each offering a phase-shift of 60</a:t>
            </a:r>
            <a:r>
              <a:rPr lang="en-US" i="0" baseline="30000">
                <a:solidFill>
                  <a:schemeClr val="accent6">
                    <a:lumMod val="40000"/>
                    <a:lumOff val="60000"/>
                  </a:schemeClr>
                </a:solidFill>
                <a:effectLst/>
                <a:latin typeface="Lexend Deca" panose="020B0604020202020204" charset="-78"/>
                <a:cs typeface="Lexend Deca" panose="020B0604020202020204" charset="-78"/>
              </a:rPr>
              <a:t>o</a:t>
            </a:r>
            <a:endParaRPr lang="en-IN">
              <a:solidFill>
                <a:schemeClr val="accent6">
                  <a:lumMod val="40000"/>
                  <a:lumOff val="60000"/>
                </a:schemeClr>
              </a:solidFill>
              <a:latin typeface="Lexend Deca" panose="020B0604020202020204" charset="-78"/>
              <a:cs typeface="Lexend Deca" panose="020B0604020202020204" charset="-78"/>
            </a:endParaRPr>
          </a:p>
        </p:txBody>
      </p:sp>
    </p:spTree>
    <p:extLst>
      <p:ext uri="{BB962C8B-B14F-4D97-AF65-F5344CB8AC3E}">
        <p14:creationId xmlns:p14="http://schemas.microsoft.com/office/powerpoint/2010/main" val="2524907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4" name="TextBox 3">
            <a:extLst>
              <a:ext uri="{FF2B5EF4-FFF2-40B4-BE49-F238E27FC236}">
                <a16:creationId xmlns:a16="http://schemas.microsoft.com/office/drawing/2014/main" id="{079D2325-F299-4751-82AF-948AA041A8E1}"/>
              </a:ext>
            </a:extLst>
          </p:cNvPr>
          <p:cNvSpPr txBox="1"/>
          <p:nvPr/>
        </p:nvSpPr>
        <p:spPr>
          <a:xfrm>
            <a:off x="840058" y="356839"/>
            <a:ext cx="1338146" cy="307777"/>
          </a:xfrm>
          <a:prstGeom prst="rect">
            <a:avLst/>
          </a:prstGeom>
          <a:noFill/>
        </p:spPr>
        <p:txBody>
          <a:bodyPr wrap="square" rtlCol="0">
            <a:spAutoFit/>
          </a:bodyPr>
          <a:lstStyle/>
          <a:p>
            <a:r>
              <a:rPr lang="en-US" b="1">
                <a:solidFill>
                  <a:schemeClr val="accent4"/>
                </a:solidFill>
                <a:latin typeface="Lexend Deca" panose="020B0604020202020204" charset="-78"/>
                <a:cs typeface="Lexend Deca" panose="020B0604020202020204" charset="-78"/>
              </a:rPr>
              <a:t>Working:</a:t>
            </a:r>
            <a:endParaRPr lang="en-IN" b="1">
              <a:solidFill>
                <a:schemeClr val="accent4"/>
              </a:solidFill>
              <a:latin typeface="Lexend Deca" panose="020B0604020202020204" charset="-78"/>
              <a:cs typeface="Lexend Deca" panose="020B0604020202020204" charset="-78"/>
            </a:endParaRPr>
          </a:p>
        </p:txBody>
      </p:sp>
      <p:sp>
        <p:nvSpPr>
          <p:cNvPr id="8" name="TextBox 7">
            <a:extLst>
              <a:ext uri="{FF2B5EF4-FFF2-40B4-BE49-F238E27FC236}">
                <a16:creationId xmlns:a16="http://schemas.microsoft.com/office/drawing/2014/main" id="{1C33B5EA-D243-4F5B-AAFD-FC8627B1C56A}"/>
              </a:ext>
            </a:extLst>
          </p:cNvPr>
          <p:cNvSpPr txBox="1"/>
          <p:nvPr/>
        </p:nvSpPr>
        <p:spPr>
          <a:xfrm>
            <a:off x="840057" y="755868"/>
            <a:ext cx="7255727" cy="3754874"/>
          </a:xfrm>
          <a:prstGeom prst="rect">
            <a:avLst/>
          </a:prstGeom>
          <a:noFill/>
        </p:spPr>
        <p:txBody>
          <a:bodyPr wrap="square">
            <a:spAutoFit/>
          </a:bodyPr>
          <a:lstStyle/>
          <a:p>
            <a:pPr algn="just"/>
            <a:r>
              <a:rPr lang="en-US" b="0" i="0">
                <a:solidFill>
                  <a:schemeClr val="accent6">
                    <a:lumMod val="40000"/>
                    <a:lumOff val="60000"/>
                  </a:schemeClr>
                </a:solidFill>
                <a:effectLst/>
                <a:latin typeface="palatino linotype" panose="02040502050505030304" pitchFamily="18" charset="0"/>
              </a:rPr>
              <a:t>Here the collector resistor RC limits the collector </a:t>
            </a:r>
            <a:r>
              <a:rPr lang="en-US">
                <a:solidFill>
                  <a:schemeClr val="accent6">
                    <a:lumMod val="40000"/>
                    <a:lumOff val="60000"/>
                  </a:schemeClr>
                </a:solidFill>
                <a:latin typeface="palatino linotype" panose="02040502050505030304" pitchFamily="18" charset="0"/>
              </a:rPr>
              <a:t>current</a:t>
            </a:r>
            <a:r>
              <a:rPr lang="en-US" b="0" i="0">
                <a:solidFill>
                  <a:schemeClr val="accent6">
                    <a:lumMod val="40000"/>
                    <a:lumOff val="60000"/>
                  </a:schemeClr>
                </a:solidFill>
                <a:effectLst/>
                <a:latin typeface="palatino linotype" panose="02040502050505030304" pitchFamily="18" charset="0"/>
              </a:rPr>
              <a:t> of the </a:t>
            </a:r>
            <a:r>
              <a:rPr lang="en-US">
                <a:solidFill>
                  <a:schemeClr val="accent6">
                    <a:lumMod val="40000"/>
                    <a:lumOff val="60000"/>
                  </a:schemeClr>
                </a:solidFill>
                <a:latin typeface="palatino linotype" panose="02040502050505030304" pitchFamily="18" charset="0"/>
              </a:rPr>
              <a:t>transistor</a:t>
            </a:r>
            <a:r>
              <a:rPr lang="en-US" b="0" i="0">
                <a:solidFill>
                  <a:schemeClr val="accent6">
                    <a:lumMod val="40000"/>
                    <a:lumOff val="60000"/>
                  </a:schemeClr>
                </a:solidFill>
                <a:effectLst/>
                <a:latin typeface="palatino linotype" panose="02040502050505030304" pitchFamily="18" charset="0"/>
              </a:rPr>
              <a:t>, resistors R</a:t>
            </a:r>
            <a:r>
              <a:rPr lang="en-US" b="0" i="0" baseline="-25000">
                <a:solidFill>
                  <a:schemeClr val="accent6">
                    <a:lumMod val="40000"/>
                    <a:lumOff val="60000"/>
                  </a:schemeClr>
                </a:solidFill>
                <a:effectLst/>
                <a:latin typeface="palatino linotype" panose="02040502050505030304" pitchFamily="18" charset="0"/>
              </a:rPr>
              <a:t>1</a:t>
            </a:r>
            <a:r>
              <a:rPr lang="en-US" b="0" i="0">
                <a:solidFill>
                  <a:schemeClr val="accent6">
                    <a:lumMod val="40000"/>
                    <a:lumOff val="60000"/>
                  </a:schemeClr>
                </a:solidFill>
                <a:effectLst/>
                <a:latin typeface="palatino linotype" panose="02040502050505030304" pitchFamily="18" charset="0"/>
              </a:rPr>
              <a:t> and R (nearest to the transistor) form the </a:t>
            </a:r>
            <a:r>
              <a:rPr lang="en-US">
                <a:solidFill>
                  <a:schemeClr val="accent6">
                    <a:lumMod val="40000"/>
                    <a:lumOff val="60000"/>
                  </a:schemeClr>
                </a:solidFill>
                <a:latin typeface="palatino linotype" panose="02040502050505030304" pitchFamily="18" charset="0"/>
              </a:rPr>
              <a:t>voltage divider</a:t>
            </a:r>
            <a:r>
              <a:rPr lang="en-US" b="0" i="0">
                <a:solidFill>
                  <a:schemeClr val="accent6">
                    <a:lumMod val="40000"/>
                    <a:lumOff val="60000"/>
                  </a:schemeClr>
                </a:solidFill>
                <a:effectLst/>
                <a:latin typeface="palatino linotype" panose="02040502050505030304" pitchFamily="18" charset="0"/>
              </a:rPr>
              <a:t> network while the emitter resistor R</a:t>
            </a:r>
            <a:r>
              <a:rPr lang="en-US" b="0" i="0" baseline="-25000">
                <a:solidFill>
                  <a:schemeClr val="accent6">
                    <a:lumMod val="40000"/>
                    <a:lumOff val="60000"/>
                  </a:schemeClr>
                </a:solidFill>
                <a:effectLst/>
                <a:latin typeface="palatino linotype" panose="02040502050505030304" pitchFamily="18" charset="0"/>
              </a:rPr>
              <a:t>E</a:t>
            </a:r>
            <a:r>
              <a:rPr lang="en-US" b="0" i="0">
                <a:solidFill>
                  <a:schemeClr val="accent6">
                    <a:lumMod val="40000"/>
                    <a:lumOff val="60000"/>
                  </a:schemeClr>
                </a:solidFill>
                <a:effectLst/>
                <a:latin typeface="palatino linotype" panose="02040502050505030304" pitchFamily="18" charset="0"/>
              </a:rPr>
              <a:t> improves the stability. Next, the </a:t>
            </a:r>
            <a:r>
              <a:rPr lang="en-US">
                <a:solidFill>
                  <a:schemeClr val="accent6">
                    <a:lumMod val="40000"/>
                    <a:lumOff val="60000"/>
                  </a:schemeClr>
                </a:solidFill>
                <a:latin typeface="palatino linotype" panose="02040502050505030304" pitchFamily="18" charset="0"/>
              </a:rPr>
              <a:t>capacitors</a:t>
            </a:r>
            <a:r>
              <a:rPr lang="en-US" b="0" i="0">
                <a:solidFill>
                  <a:schemeClr val="accent6">
                    <a:lumMod val="40000"/>
                    <a:lumOff val="60000"/>
                  </a:schemeClr>
                </a:solidFill>
                <a:effectLst/>
                <a:latin typeface="palatino linotype" panose="02040502050505030304" pitchFamily="18" charset="0"/>
              </a:rPr>
              <a:t> C</a:t>
            </a:r>
            <a:r>
              <a:rPr lang="en-US" b="0" i="0" baseline="-25000">
                <a:solidFill>
                  <a:schemeClr val="accent6">
                    <a:lumMod val="40000"/>
                    <a:lumOff val="60000"/>
                  </a:schemeClr>
                </a:solidFill>
                <a:effectLst/>
                <a:latin typeface="palatino linotype" panose="02040502050505030304" pitchFamily="18" charset="0"/>
              </a:rPr>
              <a:t>E</a:t>
            </a:r>
            <a:r>
              <a:rPr lang="en-US" b="0" i="0">
                <a:solidFill>
                  <a:schemeClr val="accent6">
                    <a:lumMod val="40000"/>
                    <a:lumOff val="60000"/>
                  </a:schemeClr>
                </a:solidFill>
                <a:effectLst/>
                <a:latin typeface="palatino linotype" panose="02040502050505030304" pitchFamily="18" charset="0"/>
              </a:rPr>
              <a:t> and C</a:t>
            </a:r>
            <a:r>
              <a:rPr lang="en-US" b="0" i="0" baseline="-25000">
                <a:solidFill>
                  <a:schemeClr val="accent6">
                    <a:lumMod val="40000"/>
                    <a:lumOff val="60000"/>
                  </a:schemeClr>
                </a:solidFill>
                <a:effectLst/>
                <a:latin typeface="palatino linotype" panose="02040502050505030304" pitchFamily="18" charset="0"/>
              </a:rPr>
              <a:t>o</a:t>
            </a:r>
            <a:r>
              <a:rPr lang="en-US" b="0" i="0">
                <a:solidFill>
                  <a:schemeClr val="accent6">
                    <a:lumMod val="40000"/>
                    <a:lumOff val="60000"/>
                  </a:schemeClr>
                </a:solidFill>
                <a:effectLst/>
                <a:latin typeface="palatino linotype" panose="02040502050505030304" pitchFamily="18" charset="0"/>
              </a:rPr>
              <a:t> are the emitter by-pass capacitor and the output DC decoupling capacitor, respectively. Further, the circuit also shows three RC networks employed in the feedback path</a:t>
            </a:r>
            <a:r>
              <a:rPr lang="en-US">
                <a:solidFill>
                  <a:schemeClr val="accent6">
                    <a:lumMod val="40000"/>
                    <a:lumOff val="60000"/>
                  </a:schemeClr>
                </a:solidFill>
                <a:latin typeface="palatino linotype" panose="02040502050505030304" pitchFamily="18" charset="0"/>
              </a:rPr>
              <a:t>.</a:t>
            </a:r>
          </a:p>
          <a:p>
            <a:pPr algn="just"/>
            <a:endParaRPr lang="en-US">
              <a:solidFill>
                <a:schemeClr val="accent6">
                  <a:lumMod val="40000"/>
                  <a:lumOff val="60000"/>
                </a:schemeClr>
              </a:solidFill>
              <a:latin typeface="palatino linotype" panose="02040502050505030304" pitchFamily="18" charset="0"/>
            </a:endParaRPr>
          </a:p>
          <a:p>
            <a:pPr algn="just"/>
            <a:r>
              <a:rPr lang="en-US" b="0" i="0">
                <a:solidFill>
                  <a:schemeClr val="accent6">
                    <a:lumMod val="40000"/>
                    <a:lumOff val="60000"/>
                  </a:schemeClr>
                </a:solidFill>
                <a:effectLst/>
                <a:latin typeface="palatino linotype" panose="02040502050505030304" pitchFamily="18" charset="0"/>
              </a:rPr>
              <a:t>This arrangement causes the output waveform to shift by 180</a:t>
            </a:r>
            <a:r>
              <a:rPr lang="en-US" b="0" i="0" baseline="30000">
                <a:solidFill>
                  <a:schemeClr val="accent6">
                    <a:lumMod val="40000"/>
                    <a:lumOff val="60000"/>
                  </a:schemeClr>
                </a:solidFill>
                <a:effectLst/>
                <a:latin typeface="palatino linotype" panose="02040502050505030304" pitchFamily="18" charset="0"/>
              </a:rPr>
              <a:t>o</a:t>
            </a:r>
            <a:r>
              <a:rPr lang="en-US" b="0" i="0">
                <a:solidFill>
                  <a:schemeClr val="accent6">
                    <a:lumMod val="40000"/>
                    <a:lumOff val="60000"/>
                  </a:schemeClr>
                </a:solidFill>
                <a:effectLst/>
                <a:latin typeface="palatino linotype" panose="02040502050505030304" pitchFamily="18" charset="0"/>
              </a:rPr>
              <a:t> during its course of travel from output terminal to the base of the transistor. Next, this signal will be shifted again by 180</a:t>
            </a:r>
            <a:r>
              <a:rPr lang="en-US" b="0" i="0" baseline="30000">
                <a:solidFill>
                  <a:schemeClr val="accent6">
                    <a:lumMod val="40000"/>
                    <a:lumOff val="60000"/>
                  </a:schemeClr>
                </a:solidFill>
                <a:effectLst/>
                <a:latin typeface="palatino linotype" panose="02040502050505030304" pitchFamily="18" charset="0"/>
              </a:rPr>
              <a:t>o</a:t>
            </a:r>
            <a:r>
              <a:rPr lang="en-US" b="0" i="0">
                <a:solidFill>
                  <a:schemeClr val="accent6">
                    <a:lumMod val="40000"/>
                    <a:lumOff val="60000"/>
                  </a:schemeClr>
                </a:solidFill>
                <a:effectLst/>
                <a:latin typeface="palatino linotype" panose="02040502050505030304" pitchFamily="18" charset="0"/>
              </a:rPr>
              <a:t> by the transistor in the circuit due to the fact that the phase-difference between the input and the output will be 180</a:t>
            </a:r>
            <a:r>
              <a:rPr lang="en-US" b="0" i="0" baseline="30000">
                <a:solidFill>
                  <a:schemeClr val="accent6">
                    <a:lumMod val="40000"/>
                    <a:lumOff val="60000"/>
                  </a:schemeClr>
                </a:solidFill>
                <a:effectLst/>
                <a:latin typeface="palatino linotype" panose="02040502050505030304" pitchFamily="18" charset="0"/>
              </a:rPr>
              <a:t>o</a:t>
            </a:r>
            <a:r>
              <a:rPr lang="en-US" b="0" i="0">
                <a:solidFill>
                  <a:schemeClr val="accent6">
                    <a:lumMod val="40000"/>
                    <a:lumOff val="60000"/>
                  </a:schemeClr>
                </a:solidFill>
                <a:effectLst/>
                <a:latin typeface="palatino linotype" panose="02040502050505030304" pitchFamily="18" charset="0"/>
              </a:rPr>
              <a:t> in the case of common emitter configuration. This makes the net phase-difference to be 360</a:t>
            </a:r>
            <a:r>
              <a:rPr lang="en-US" b="0" i="0" baseline="30000">
                <a:solidFill>
                  <a:schemeClr val="accent6">
                    <a:lumMod val="40000"/>
                    <a:lumOff val="60000"/>
                  </a:schemeClr>
                </a:solidFill>
                <a:effectLst/>
                <a:latin typeface="palatino linotype" panose="02040502050505030304" pitchFamily="18" charset="0"/>
              </a:rPr>
              <a:t>o</a:t>
            </a:r>
            <a:r>
              <a:rPr lang="en-US" b="0" i="0">
                <a:solidFill>
                  <a:schemeClr val="accent6">
                    <a:lumMod val="40000"/>
                    <a:lumOff val="60000"/>
                  </a:schemeClr>
                </a:solidFill>
                <a:effectLst/>
                <a:latin typeface="palatino linotype" panose="02040502050505030304" pitchFamily="18" charset="0"/>
              </a:rPr>
              <a:t>, satisfying the phase-difference condition.</a:t>
            </a:r>
            <a:br>
              <a:rPr lang="en-US">
                <a:solidFill>
                  <a:schemeClr val="accent6">
                    <a:lumMod val="40000"/>
                    <a:lumOff val="60000"/>
                  </a:schemeClr>
                </a:solidFill>
              </a:rPr>
            </a:br>
            <a:r>
              <a:rPr lang="en-US" b="0" i="0">
                <a:solidFill>
                  <a:schemeClr val="accent6">
                    <a:lumMod val="40000"/>
                    <a:lumOff val="60000"/>
                  </a:schemeClr>
                </a:solidFill>
                <a:effectLst/>
                <a:latin typeface="palatino linotype" panose="02040502050505030304" pitchFamily="18" charset="0"/>
              </a:rPr>
              <a:t>One more way of satisfying the phase-difference condition is to use four RC networks, each offering a phase-shift of 45</a:t>
            </a:r>
            <a:r>
              <a:rPr lang="en-US" b="0" i="0" baseline="30000">
                <a:solidFill>
                  <a:schemeClr val="accent6">
                    <a:lumMod val="40000"/>
                    <a:lumOff val="60000"/>
                  </a:schemeClr>
                </a:solidFill>
                <a:effectLst/>
                <a:latin typeface="palatino linotype" panose="02040502050505030304" pitchFamily="18" charset="0"/>
              </a:rPr>
              <a:t>o</a:t>
            </a:r>
            <a:r>
              <a:rPr lang="en-US" b="0" i="0">
                <a:solidFill>
                  <a:schemeClr val="accent6">
                    <a:lumMod val="40000"/>
                    <a:lumOff val="60000"/>
                  </a:schemeClr>
                </a:solidFill>
                <a:effectLst/>
                <a:latin typeface="palatino linotype" panose="02040502050505030304" pitchFamily="18" charset="0"/>
              </a:rPr>
              <a:t>. Hence it can be concluded that the </a:t>
            </a:r>
            <a:r>
              <a:rPr lang="en-US" b="1" i="0">
                <a:solidFill>
                  <a:schemeClr val="accent6">
                    <a:lumMod val="40000"/>
                    <a:lumOff val="60000"/>
                  </a:schemeClr>
                </a:solidFill>
                <a:effectLst/>
                <a:latin typeface="palatino linotype" panose="02040502050505030304" pitchFamily="18" charset="0"/>
              </a:rPr>
              <a:t>RC phase-shift oscillators</a:t>
            </a:r>
            <a:r>
              <a:rPr lang="en-US" b="0" i="0">
                <a:solidFill>
                  <a:schemeClr val="accent6">
                    <a:lumMod val="40000"/>
                    <a:lumOff val="60000"/>
                  </a:schemeClr>
                </a:solidFill>
                <a:effectLst/>
                <a:latin typeface="palatino linotype" panose="02040502050505030304" pitchFamily="18" charset="0"/>
              </a:rPr>
              <a:t> can be designed in many ways as the number of RC networks in them is not fixed. However it is to be noted that, although an increase in the number of stages increases the frequency stability of the circuit, it also adversely affects the output frequency of the oscillator due to the loading effect.</a:t>
            </a:r>
            <a:endParaRPr lang="en-IN">
              <a:solidFill>
                <a:schemeClr val="accent6">
                  <a:lumMod val="40000"/>
                  <a:lumOff val="60000"/>
                </a:schemeClr>
              </a:solidFill>
            </a:endParaRPr>
          </a:p>
        </p:txBody>
      </p:sp>
      <p:sp>
        <p:nvSpPr>
          <p:cNvPr id="5" name="TextBox 4">
            <a:extLst>
              <a:ext uri="{FF2B5EF4-FFF2-40B4-BE49-F238E27FC236}">
                <a16:creationId xmlns:a16="http://schemas.microsoft.com/office/drawing/2014/main" id="{DF76F0AC-3ED4-4639-86F3-FB7D07F11184}"/>
              </a:ext>
            </a:extLst>
          </p:cNvPr>
          <p:cNvSpPr txBox="1"/>
          <p:nvPr/>
        </p:nvSpPr>
        <p:spPr>
          <a:xfrm>
            <a:off x="2286000" y="2095665"/>
            <a:ext cx="4572000" cy="954107"/>
          </a:xfrm>
          <a:prstGeom prst="rect">
            <a:avLst/>
          </a:prstGeom>
          <a:noFill/>
        </p:spPr>
        <p:txBody>
          <a:bodyPr wrap="square">
            <a:spAutoFit/>
          </a:bodyPr>
          <a:lstStyle/>
          <a:p>
            <a:r>
              <a:rPr lang="en-US"/>
              <a:t> </a:t>
            </a:r>
            <a:r>
              <a:rPr lang="en-US" sz="1400"/>
              <a:t>Design an RC phase shift oscillator circuit/circuits to generate a set of sinusoidal signals and combine them to generate a clock pulse of arbitrary frequency which drives a sequential digital up counter</a:t>
            </a:r>
            <a:endParaRPr lang="en-IN" dirty="0"/>
          </a:p>
        </p:txBody>
      </p:sp>
    </p:spTree>
    <p:extLst>
      <p:ext uri="{BB962C8B-B14F-4D97-AF65-F5344CB8AC3E}">
        <p14:creationId xmlns:p14="http://schemas.microsoft.com/office/powerpoint/2010/main" val="2429369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3" name="TextBox 2">
            <a:extLst>
              <a:ext uri="{FF2B5EF4-FFF2-40B4-BE49-F238E27FC236}">
                <a16:creationId xmlns:a16="http://schemas.microsoft.com/office/drawing/2014/main" id="{1ECB6EFE-9A74-4693-8054-E984D965560D}"/>
              </a:ext>
            </a:extLst>
          </p:cNvPr>
          <p:cNvSpPr txBox="1"/>
          <p:nvPr/>
        </p:nvSpPr>
        <p:spPr>
          <a:xfrm>
            <a:off x="1276814" y="850029"/>
            <a:ext cx="6590372" cy="523220"/>
          </a:xfrm>
          <a:prstGeom prst="rect">
            <a:avLst/>
          </a:prstGeom>
          <a:noFill/>
        </p:spPr>
        <p:txBody>
          <a:bodyPr wrap="square">
            <a:spAutoFit/>
          </a:bodyPr>
          <a:lstStyle/>
          <a:p>
            <a:r>
              <a:rPr lang="en-US" b="0" i="0">
                <a:solidFill>
                  <a:schemeClr val="accent6">
                    <a:lumMod val="40000"/>
                    <a:lumOff val="60000"/>
                  </a:schemeClr>
                </a:solidFill>
                <a:effectLst/>
                <a:latin typeface="Lexend Deca" panose="020B0604020202020204" charset="-78"/>
                <a:cs typeface="Lexend Deca" panose="020B0604020202020204" charset="-78"/>
              </a:rPr>
              <a:t>The generalized expression for the frequency of oscillations produced by a </a:t>
            </a:r>
            <a:r>
              <a:rPr lang="en-US" b="1" i="0">
                <a:solidFill>
                  <a:schemeClr val="accent6">
                    <a:lumMod val="40000"/>
                    <a:lumOff val="60000"/>
                  </a:schemeClr>
                </a:solidFill>
                <a:effectLst/>
                <a:latin typeface="Lexend Deca" panose="020B0604020202020204" charset="-78"/>
                <a:cs typeface="Lexend Deca" panose="020B0604020202020204" charset="-78"/>
              </a:rPr>
              <a:t>RC phase-shift oscillator</a:t>
            </a:r>
            <a:r>
              <a:rPr lang="en-US" b="0" i="0">
                <a:solidFill>
                  <a:schemeClr val="accent6">
                    <a:lumMod val="40000"/>
                    <a:lumOff val="60000"/>
                  </a:schemeClr>
                </a:solidFill>
                <a:effectLst/>
                <a:latin typeface="Lexend Deca" panose="020B0604020202020204" charset="-78"/>
                <a:cs typeface="Lexend Deca" panose="020B0604020202020204" charset="-78"/>
              </a:rPr>
              <a:t> is given by</a:t>
            </a:r>
            <a:endParaRPr lang="en-IN">
              <a:solidFill>
                <a:schemeClr val="accent6">
                  <a:lumMod val="40000"/>
                  <a:lumOff val="60000"/>
                </a:schemeClr>
              </a:solidFill>
              <a:latin typeface="Lexend Deca" panose="020B0604020202020204" charset="-78"/>
              <a:cs typeface="Lexend Deca" panose="020B0604020202020204" charset="-78"/>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E93762-B658-4591-8135-03F5187280D9}"/>
                  </a:ext>
                </a:extLst>
              </p:cNvPr>
              <p:cNvSpPr txBox="1"/>
              <p:nvPr/>
            </p:nvSpPr>
            <p:spPr>
              <a:xfrm>
                <a:off x="2051128" y="2063257"/>
                <a:ext cx="4572000" cy="7280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000" i="1" smtClean="0">
                          <a:solidFill>
                            <a:schemeClr val="tx2"/>
                          </a:solidFill>
                          <a:latin typeface="Cambria Math" panose="02040503050406030204" pitchFamily="18" charset="0"/>
                        </a:rPr>
                        <m:t>𝑓</m:t>
                      </m:r>
                      <m:r>
                        <a:rPr lang="en-IN" sz="2000" i="0">
                          <a:solidFill>
                            <a:schemeClr val="tx2"/>
                          </a:solidFill>
                          <a:latin typeface="Cambria Math" panose="02040503050406030204" pitchFamily="18" charset="0"/>
                        </a:rPr>
                        <m:t>=</m:t>
                      </m:r>
                      <m:f>
                        <m:fPr>
                          <m:ctrlPr>
                            <a:rPr lang="en-IN" sz="2000" i="1">
                              <a:solidFill>
                                <a:schemeClr val="tx2"/>
                              </a:solidFill>
                              <a:latin typeface="Cambria Math" panose="02040503050406030204" pitchFamily="18" charset="0"/>
                            </a:rPr>
                          </m:ctrlPr>
                        </m:fPr>
                        <m:num>
                          <m:r>
                            <a:rPr lang="en-IN" sz="2000" i="0">
                              <a:solidFill>
                                <a:schemeClr val="tx2"/>
                              </a:solidFill>
                              <a:latin typeface="Cambria Math" panose="02040503050406030204" pitchFamily="18" charset="0"/>
                            </a:rPr>
                            <m:t>1</m:t>
                          </m:r>
                        </m:num>
                        <m:den>
                          <m:r>
                            <a:rPr lang="en-IN" sz="2000" i="0">
                              <a:solidFill>
                                <a:schemeClr val="tx2"/>
                              </a:solidFill>
                              <a:latin typeface="Cambria Math" panose="02040503050406030204" pitchFamily="18" charset="0"/>
                            </a:rPr>
                            <m:t>2</m:t>
                          </m:r>
                          <m:r>
                            <a:rPr lang="en-IN" sz="2000" i="1">
                              <a:solidFill>
                                <a:schemeClr val="tx2"/>
                              </a:solidFill>
                              <a:latin typeface="Cambria Math" panose="02040503050406030204" pitchFamily="18" charset="0"/>
                            </a:rPr>
                            <m:t>𝜋</m:t>
                          </m:r>
                          <m:r>
                            <a:rPr lang="en-IN" sz="2000" i="1">
                              <a:solidFill>
                                <a:schemeClr val="tx2"/>
                              </a:solidFill>
                              <a:latin typeface="Cambria Math" panose="02040503050406030204" pitchFamily="18" charset="0"/>
                            </a:rPr>
                            <m:t>𝑅𝐶</m:t>
                          </m:r>
                          <m:rad>
                            <m:radPr>
                              <m:degHide m:val="on"/>
                              <m:ctrlPr>
                                <a:rPr lang="en-IN" sz="2000" i="1">
                                  <a:solidFill>
                                    <a:schemeClr val="tx2"/>
                                  </a:solidFill>
                                  <a:latin typeface="Cambria Math" panose="02040503050406030204" pitchFamily="18" charset="0"/>
                                </a:rPr>
                              </m:ctrlPr>
                            </m:radPr>
                            <m:deg/>
                            <m:e>
                              <m:r>
                                <a:rPr lang="en-IN" sz="2000" i="0">
                                  <a:solidFill>
                                    <a:schemeClr val="tx2"/>
                                  </a:solidFill>
                                  <a:latin typeface="Cambria Math" panose="02040503050406030204" pitchFamily="18" charset="0"/>
                                </a:rPr>
                                <m:t>2</m:t>
                              </m:r>
                              <m:r>
                                <a:rPr lang="en-IN" sz="2000" i="1">
                                  <a:solidFill>
                                    <a:schemeClr val="tx2"/>
                                  </a:solidFill>
                                  <a:latin typeface="Cambria Math" panose="02040503050406030204" pitchFamily="18" charset="0"/>
                                </a:rPr>
                                <m:t>𝑁</m:t>
                              </m:r>
                            </m:e>
                          </m:rad>
                        </m:den>
                      </m:f>
                    </m:oMath>
                  </m:oMathPara>
                </a14:m>
                <a:endParaRPr lang="en-IN" sz="2000"/>
              </a:p>
            </p:txBody>
          </p:sp>
        </mc:Choice>
        <mc:Fallback xmlns="">
          <p:sp>
            <p:nvSpPr>
              <p:cNvPr id="5" name="TextBox 4">
                <a:extLst>
                  <a:ext uri="{FF2B5EF4-FFF2-40B4-BE49-F238E27FC236}">
                    <a16:creationId xmlns:a16="http://schemas.microsoft.com/office/drawing/2014/main" id="{C0E93762-B658-4591-8135-03F5187280D9}"/>
                  </a:ext>
                </a:extLst>
              </p:cNvPr>
              <p:cNvSpPr txBox="1">
                <a:spLocks noRot="1" noChangeAspect="1" noMove="1" noResize="1" noEditPoints="1" noAdjustHandles="1" noChangeArrowheads="1" noChangeShapeType="1" noTextEdit="1"/>
              </p:cNvSpPr>
              <p:nvPr/>
            </p:nvSpPr>
            <p:spPr>
              <a:xfrm>
                <a:off x="2051128" y="2063257"/>
                <a:ext cx="4572000" cy="728084"/>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E013C9D-EDD8-4B71-A15E-61D70B9C910B}"/>
              </a:ext>
            </a:extLst>
          </p:cNvPr>
          <p:cNvSpPr txBox="1"/>
          <p:nvPr/>
        </p:nvSpPr>
        <p:spPr>
          <a:xfrm>
            <a:off x="1226633" y="3322599"/>
            <a:ext cx="6939776" cy="307777"/>
          </a:xfrm>
          <a:prstGeom prst="rect">
            <a:avLst/>
          </a:prstGeom>
          <a:noFill/>
        </p:spPr>
        <p:txBody>
          <a:bodyPr wrap="square">
            <a:spAutoFit/>
          </a:bodyPr>
          <a:lstStyle/>
          <a:p>
            <a:r>
              <a:rPr lang="en-US" b="0" i="0">
                <a:solidFill>
                  <a:schemeClr val="accent6">
                    <a:lumMod val="40000"/>
                    <a:lumOff val="60000"/>
                  </a:schemeClr>
                </a:solidFill>
                <a:effectLst/>
                <a:latin typeface="palatino linotype" panose="02040502050505030304" pitchFamily="18" charset="0"/>
              </a:rPr>
              <a:t>Where, N is the number of RC stages formed by the </a:t>
            </a:r>
            <a:r>
              <a:rPr lang="en-US">
                <a:solidFill>
                  <a:schemeClr val="accent6">
                    <a:lumMod val="40000"/>
                    <a:lumOff val="60000"/>
                  </a:schemeClr>
                </a:solidFill>
                <a:latin typeface="palatino linotype" panose="02040502050505030304" pitchFamily="18" charset="0"/>
              </a:rPr>
              <a:t>resistors</a:t>
            </a:r>
            <a:r>
              <a:rPr lang="en-US" b="0" i="0">
                <a:solidFill>
                  <a:schemeClr val="accent6">
                    <a:lumMod val="40000"/>
                    <a:lumOff val="60000"/>
                  </a:schemeClr>
                </a:solidFill>
                <a:effectLst/>
                <a:latin typeface="palatino linotype" panose="02040502050505030304" pitchFamily="18" charset="0"/>
              </a:rPr>
              <a:t> R and the capacitors C.</a:t>
            </a:r>
            <a:endParaRPr lang="en-IN">
              <a:solidFill>
                <a:schemeClr val="accent6">
                  <a:lumMod val="40000"/>
                  <a:lumOff val="60000"/>
                </a:schemeClr>
              </a:solidFill>
            </a:endParaRPr>
          </a:p>
        </p:txBody>
      </p:sp>
    </p:spTree>
    <p:extLst>
      <p:ext uri="{BB962C8B-B14F-4D97-AF65-F5344CB8AC3E}">
        <p14:creationId xmlns:p14="http://schemas.microsoft.com/office/powerpoint/2010/main" val="724153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2" name="TextBox 1">
            <a:extLst>
              <a:ext uri="{FF2B5EF4-FFF2-40B4-BE49-F238E27FC236}">
                <a16:creationId xmlns:a16="http://schemas.microsoft.com/office/drawing/2014/main" id="{BE9D6036-D657-41BC-B26C-94AFFE408DC4}"/>
              </a:ext>
            </a:extLst>
          </p:cNvPr>
          <p:cNvSpPr txBox="1"/>
          <p:nvPr/>
        </p:nvSpPr>
        <p:spPr>
          <a:xfrm>
            <a:off x="386511" y="99279"/>
            <a:ext cx="5101076" cy="400110"/>
          </a:xfrm>
          <a:prstGeom prst="rect">
            <a:avLst/>
          </a:prstGeom>
          <a:noFill/>
        </p:spPr>
        <p:txBody>
          <a:bodyPr wrap="none" rtlCol="0">
            <a:spAutoFit/>
          </a:bodyPr>
          <a:lstStyle/>
          <a:p>
            <a:r>
              <a:rPr lang="en-US" sz="2000">
                <a:solidFill>
                  <a:schemeClr val="accent4"/>
                </a:solidFill>
                <a:latin typeface="Lexend Deca" panose="020B0604020202020204" charset="-78"/>
                <a:cs typeface="Lexend Deca" panose="020B0604020202020204" charset="-78"/>
              </a:rPr>
              <a:t>RC Phase Shift Oscillator using OP-Amp</a:t>
            </a:r>
            <a:endParaRPr lang="en-IN" sz="2000">
              <a:solidFill>
                <a:schemeClr val="accent4"/>
              </a:solidFill>
              <a:latin typeface="Lexend Deca" panose="020B0604020202020204" charset="-78"/>
              <a:cs typeface="Lexend Deca" panose="020B0604020202020204" charset="-78"/>
            </a:endParaRPr>
          </a:p>
        </p:txBody>
      </p:sp>
      <p:sp>
        <p:nvSpPr>
          <p:cNvPr id="4" name="TextBox 3">
            <a:extLst>
              <a:ext uri="{FF2B5EF4-FFF2-40B4-BE49-F238E27FC236}">
                <a16:creationId xmlns:a16="http://schemas.microsoft.com/office/drawing/2014/main" id="{583EEF0E-41C0-42F3-86A6-A548AADBC479}"/>
              </a:ext>
            </a:extLst>
          </p:cNvPr>
          <p:cNvSpPr txBox="1"/>
          <p:nvPr/>
        </p:nvSpPr>
        <p:spPr>
          <a:xfrm>
            <a:off x="344643" y="2864452"/>
            <a:ext cx="8234756" cy="2031325"/>
          </a:xfrm>
          <a:prstGeom prst="rect">
            <a:avLst/>
          </a:prstGeom>
          <a:noFill/>
        </p:spPr>
        <p:txBody>
          <a:bodyPr wrap="square" lIns="91440" tIns="45720" rIns="91440" bIns="45720" anchor="t">
            <a:spAutoFit/>
          </a:bodyPr>
          <a:lstStyle/>
          <a:p>
            <a:pPr marL="342900" indent="-342900" algn="just">
              <a:buAutoNum type="arabicPeriod"/>
            </a:pPr>
            <a:r>
              <a:rPr lang="en-US">
                <a:solidFill>
                  <a:schemeClr val="tx1">
                    <a:lumMod val="60000"/>
                    <a:lumOff val="40000"/>
                  </a:schemeClr>
                </a:solidFill>
              </a:rPr>
              <a:t>RC phase-shift oscillator is a linear electronic oscillator circuit that produces a sine wave output.</a:t>
            </a:r>
          </a:p>
          <a:p>
            <a:pPr marL="342900" indent="-342900" algn="just">
              <a:buAutoNum type="arabicPeriod"/>
            </a:pPr>
            <a:r>
              <a:rPr lang="en-US">
                <a:solidFill>
                  <a:schemeClr val="tx1">
                    <a:lumMod val="60000"/>
                    <a:lumOff val="40000"/>
                  </a:schemeClr>
                </a:solidFill>
              </a:rPr>
              <a:t>It consists of an inverting amplifier element such as a transistor or op-amp with its output fed back to its input through a phase-shift network consisting of resistors and capacitors in a ladder network. </a:t>
            </a:r>
          </a:p>
          <a:p>
            <a:pPr marL="342900" indent="-342900" algn="just">
              <a:buAutoNum type="arabicPeriod"/>
            </a:pPr>
            <a:r>
              <a:rPr lang="en-US">
                <a:solidFill>
                  <a:schemeClr val="tx1">
                    <a:lumMod val="60000"/>
                    <a:lumOff val="40000"/>
                  </a:schemeClr>
                </a:solidFill>
              </a:rPr>
              <a:t>Each of the three RC networks in the feedback loop can provide a maximum phase shift approaching 90 degrees. Oscillation occurs at the frequency where the total phase shift through the three RC network is 180 degrees.</a:t>
            </a:r>
          </a:p>
          <a:p>
            <a:pPr marL="342900" indent="-342900" algn="just">
              <a:buAutoNum type="arabicPeriod"/>
            </a:pPr>
            <a:r>
              <a:rPr lang="en-US">
                <a:solidFill>
                  <a:schemeClr val="tx1">
                    <a:lumMod val="60000"/>
                    <a:lumOff val="40000"/>
                  </a:schemeClr>
                </a:solidFill>
              </a:rPr>
              <a:t>Inversion output at the output of op-amp itself produces the additional 180 degree to meet the requirement for oscillation of 360 degrees (or zero degree) phase shift around the feedback loop.</a:t>
            </a:r>
          </a:p>
        </p:txBody>
      </p:sp>
      <p:pic>
        <p:nvPicPr>
          <p:cNvPr id="6" name="Picture 5">
            <a:extLst>
              <a:ext uri="{FF2B5EF4-FFF2-40B4-BE49-F238E27FC236}">
                <a16:creationId xmlns:a16="http://schemas.microsoft.com/office/drawing/2014/main" id="{A4B87B24-D5C0-4A42-B9BB-6976B3F02123}"/>
              </a:ext>
            </a:extLst>
          </p:cNvPr>
          <p:cNvPicPr>
            <a:picLocks noChangeAspect="1"/>
          </p:cNvPicPr>
          <p:nvPr/>
        </p:nvPicPr>
        <p:blipFill>
          <a:blip r:embed="rId3"/>
          <a:stretch>
            <a:fillRect/>
          </a:stretch>
        </p:blipFill>
        <p:spPr>
          <a:xfrm rot="10800000" flipH="1" flipV="1">
            <a:off x="2358823" y="591414"/>
            <a:ext cx="4409515" cy="1981741"/>
          </a:xfrm>
          <a:prstGeom prst="rect">
            <a:avLst/>
          </a:prstGeom>
        </p:spPr>
      </p:pic>
    </p:spTree>
    <p:extLst>
      <p:ext uri="{BB962C8B-B14F-4D97-AF65-F5344CB8AC3E}">
        <p14:creationId xmlns:p14="http://schemas.microsoft.com/office/powerpoint/2010/main" val="2213214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3" name="TextBox 2">
            <a:extLst>
              <a:ext uri="{FF2B5EF4-FFF2-40B4-BE49-F238E27FC236}">
                <a16:creationId xmlns:a16="http://schemas.microsoft.com/office/drawing/2014/main" id="{5FCC740A-005B-4968-90A7-DA7BBB35542A}"/>
              </a:ext>
            </a:extLst>
          </p:cNvPr>
          <p:cNvSpPr txBox="1"/>
          <p:nvPr/>
        </p:nvSpPr>
        <p:spPr>
          <a:xfrm>
            <a:off x="732263" y="382103"/>
            <a:ext cx="7571678" cy="738664"/>
          </a:xfrm>
          <a:prstGeom prst="rect">
            <a:avLst/>
          </a:prstGeom>
          <a:noFill/>
        </p:spPr>
        <p:txBody>
          <a:bodyPr wrap="square">
            <a:spAutoFit/>
          </a:bodyPr>
          <a:lstStyle/>
          <a:p>
            <a:pPr algn="just"/>
            <a:r>
              <a:rPr lang="en-US" b="0" i="0" dirty="0">
                <a:solidFill>
                  <a:schemeClr val="accent6">
                    <a:lumMod val="60000"/>
                    <a:lumOff val="40000"/>
                  </a:schemeClr>
                </a:solidFill>
                <a:effectLst/>
                <a:latin typeface="Lexend Deca" panose="020B0604020202020204" charset="-78"/>
                <a:cs typeface="Lexend Deca" panose="020B0604020202020204" charset="-78"/>
              </a:rPr>
              <a:t>Further, it is to be noted that the frequency of the RC phase-shift oscillators can be varied by changing either the resistors or the </a:t>
            </a:r>
            <a:r>
              <a:rPr lang="en-US" dirty="0">
                <a:solidFill>
                  <a:schemeClr val="accent6">
                    <a:lumMod val="60000"/>
                    <a:lumOff val="40000"/>
                  </a:schemeClr>
                </a:solidFill>
                <a:latin typeface="Lexend Deca" panose="020B0604020202020204" charset="-78"/>
                <a:cs typeface="Lexend Deca" panose="020B0604020202020204" charset="-78"/>
              </a:rPr>
              <a:t>capacitors</a:t>
            </a:r>
            <a:r>
              <a:rPr lang="en-US" b="0" i="0" dirty="0">
                <a:solidFill>
                  <a:schemeClr val="accent6">
                    <a:lumMod val="60000"/>
                    <a:lumOff val="40000"/>
                  </a:schemeClr>
                </a:solidFill>
                <a:effectLst/>
                <a:latin typeface="Lexend Deca" panose="020B0604020202020204" charset="-78"/>
                <a:cs typeface="Lexend Deca" panose="020B0604020202020204" charset="-78"/>
              </a:rPr>
              <a:t>. However, in general, the </a:t>
            </a:r>
            <a:r>
              <a:rPr lang="en-US" dirty="0">
                <a:solidFill>
                  <a:schemeClr val="accent6">
                    <a:lumMod val="60000"/>
                    <a:lumOff val="40000"/>
                  </a:schemeClr>
                </a:solidFill>
                <a:latin typeface="Lexend Deca" panose="020B0604020202020204" charset="-78"/>
                <a:cs typeface="Lexend Deca" panose="020B0604020202020204" charset="-78"/>
              </a:rPr>
              <a:t>resistors</a:t>
            </a:r>
            <a:r>
              <a:rPr lang="en-US" b="0" i="0" dirty="0">
                <a:solidFill>
                  <a:schemeClr val="accent6">
                    <a:lumMod val="60000"/>
                    <a:lumOff val="40000"/>
                  </a:schemeClr>
                </a:solidFill>
                <a:effectLst/>
                <a:latin typeface="Lexend Deca" panose="020B0604020202020204" charset="-78"/>
                <a:cs typeface="Lexend Deca" panose="020B0604020202020204" charset="-78"/>
              </a:rPr>
              <a:t> are kept constant while the capacitors are gang-tuned. </a:t>
            </a:r>
            <a:endParaRPr lang="en-IN" dirty="0"/>
          </a:p>
        </p:txBody>
      </p:sp>
      <p:sp>
        <p:nvSpPr>
          <p:cNvPr id="4" name="Rectangle 3">
            <a:extLst>
              <a:ext uri="{FF2B5EF4-FFF2-40B4-BE49-F238E27FC236}">
                <a16:creationId xmlns:a16="http://schemas.microsoft.com/office/drawing/2014/main" id="{41E2F3D4-D370-4544-A21A-8890EF4AE7DD}"/>
              </a:ext>
            </a:extLst>
          </p:cNvPr>
          <p:cNvSpPr/>
          <p:nvPr/>
        </p:nvSpPr>
        <p:spPr>
          <a:xfrm>
            <a:off x="894986" y="2209666"/>
            <a:ext cx="2002471" cy="461665"/>
          </a:xfrm>
          <a:prstGeom prst="rect">
            <a:avLst/>
          </a:prstGeom>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Lexend Deca" panose="020B0604020202020204" charset="-78"/>
                <a:cs typeface="Lexend Deca" panose="020B0604020202020204" charset="-78"/>
              </a:rPr>
              <a:t>Applications</a:t>
            </a:r>
          </a:p>
        </p:txBody>
      </p:sp>
      <p:sp>
        <p:nvSpPr>
          <p:cNvPr id="5" name="TextBox 4">
            <a:extLst>
              <a:ext uri="{FF2B5EF4-FFF2-40B4-BE49-F238E27FC236}">
                <a16:creationId xmlns:a16="http://schemas.microsoft.com/office/drawing/2014/main" id="{65257430-B634-4C2D-BF6E-59717938B9A9}"/>
              </a:ext>
            </a:extLst>
          </p:cNvPr>
          <p:cNvSpPr txBox="1"/>
          <p:nvPr/>
        </p:nvSpPr>
        <p:spPr>
          <a:xfrm>
            <a:off x="732262" y="2824976"/>
            <a:ext cx="4330391" cy="954107"/>
          </a:xfrm>
          <a:prstGeom prst="rect">
            <a:avLst/>
          </a:prstGeom>
          <a:noFill/>
        </p:spPr>
        <p:txBody>
          <a:bodyPr wrap="square" rtlCol="0">
            <a:spAutoFit/>
          </a:bodyPr>
          <a:lstStyle/>
          <a:p>
            <a:r>
              <a:rPr lang="en-US" b="0" i="0" dirty="0">
                <a:solidFill>
                  <a:schemeClr val="accent6">
                    <a:lumMod val="60000"/>
                    <a:lumOff val="40000"/>
                  </a:schemeClr>
                </a:solidFill>
                <a:effectLst/>
                <a:latin typeface="palatino linotype" panose="02040502050505030304" pitchFamily="18" charset="0"/>
              </a:rPr>
              <a:t>used as </a:t>
            </a:r>
          </a:p>
          <a:p>
            <a:r>
              <a:rPr lang="en-US" b="0" i="0" dirty="0">
                <a:solidFill>
                  <a:schemeClr val="accent6">
                    <a:lumMod val="60000"/>
                    <a:lumOff val="40000"/>
                  </a:schemeClr>
                </a:solidFill>
                <a:effectLst/>
                <a:latin typeface="palatino linotype" panose="02040502050505030304" pitchFamily="18" charset="0"/>
              </a:rPr>
              <a:t>(</a:t>
            </a:r>
            <a:r>
              <a:rPr lang="en-US" dirty="0">
                <a:solidFill>
                  <a:schemeClr val="accent6">
                    <a:lumMod val="60000"/>
                    <a:lumOff val="40000"/>
                  </a:schemeClr>
                </a:solidFill>
                <a:latin typeface="palatino linotype" panose="02040502050505030304" pitchFamily="18" charset="0"/>
              </a:rPr>
              <a:t>a</a:t>
            </a:r>
            <a:r>
              <a:rPr lang="en-US" b="0" i="0" dirty="0">
                <a:solidFill>
                  <a:schemeClr val="accent6">
                    <a:lumMod val="60000"/>
                    <a:lumOff val="40000"/>
                  </a:schemeClr>
                </a:solidFill>
                <a:effectLst/>
                <a:latin typeface="palatino linotype" panose="02040502050505030304" pitchFamily="18" charset="0"/>
              </a:rPr>
              <a:t>).  local oscillators for synchronous receivers </a:t>
            </a:r>
          </a:p>
          <a:p>
            <a:r>
              <a:rPr lang="en-US" b="0" i="0" dirty="0">
                <a:solidFill>
                  <a:schemeClr val="accent6">
                    <a:lumMod val="60000"/>
                    <a:lumOff val="40000"/>
                  </a:schemeClr>
                </a:solidFill>
                <a:effectLst/>
                <a:latin typeface="palatino linotype" panose="02040502050505030304" pitchFamily="18" charset="0"/>
              </a:rPr>
              <a:t>(b).  musical instruments</a:t>
            </a:r>
          </a:p>
          <a:p>
            <a:r>
              <a:rPr lang="en-US" b="0" i="0" dirty="0">
                <a:solidFill>
                  <a:schemeClr val="accent6">
                    <a:lumMod val="60000"/>
                    <a:lumOff val="40000"/>
                  </a:schemeClr>
                </a:solidFill>
                <a:effectLst/>
                <a:latin typeface="palatino linotype" panose="02040502050505030304" pitchFamily="18" charset="0"/>
              </a:rPr>
              <a:t>(</a:t>
            </a:r>
            <a:r>
              <a:rPr lang="en-US" dirty="0">
                <a:solidFill>
                  <a:schemeClr val="accent6">
                    <a:lumMod val="60000"/>
                    <a:lumOff val="40000"/>
                  </a:schemeClr>
                </a:solidFill>
                <a:latin typeface="palatino linotype" panose="02040502050505030304" pitchFamily="18" charset="0"/>
              </a:rPr>
              <a:t>c</a:t>
            </a:r>
            <a:r>
              <a:rPr lang="en-US" b="0" i="0" dirty="0">
                <a:solidFill>
                  <a:schemeClr val="accent6">
                    <a:lumMod val="60000"/>
                    <a:lumOff val="40000"/>
                  </a:schemeClr>
                </a:solidFill>
                <a:effectLst/>
                <a:latin typeface="palatino linotype" panose="02040502050505030304" pitchFamily="18" charset="0"/>
              </a:rPr>
              <a:t>).  low and/or audio-frequency generators.</a:t>
            </a:r>
            <a:endParaRPr lang="en-IN" dirty="0">
              <a:solidFill>
                <a:schemeClr val="accent6">
                  <a:lumMod val="60000"/>
                  <a:lumOff val="40000"/>
                </a:schemeClr>
              </a:solidFill>
            </a:endParaRPr>
          </a:p>
        </p:txBody>
      </p:sp>
    </p:spTree>
    <p:extLst>
      <p:ext uri="{BB962C8B-B14F-4D97-AF65-F5344CB8AC3E}">
        <p14:creationId xmlns:p14="http://schemas.microsoft.com/office/powerpoint/2010/main" val="2795908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A5975-0C74-4142-88A8-C3A5A03995D6}"/>
              </a:ext>
            </a:extLst>
          </p:cNvPr>
          <p:cNvSpPr>
            <a:spLocks noGrp="1"/>
          </p:cNvSpPr>
          <p:nvPr>
            <p:ph type="ctrTitle"/>
          </p:nvPr>
        </p:nvSpPr>
        <p:spPr>
          <a:xfrm>
            <a:off x="340802" y="371382"/>
            <a:ext cx="3017654" cy="602047"/>
          </a:xfrm>
        </p:spPr>
        <p:txBody>
          <a:bodyPr/>
          <a:lstStyle/>
          <a:p>
            <a:r>
              <a:rPr lang="en-US" sz="2400"/>
              <a:t>Falstad Simulation:</a:t>
            </a:r>
          </a:p>
        </p:txBody>
      </p:sp>
      <p:pic>
        <p:nvPicPr>
          <p:cNvPr id="4" name="Picture 4">
            <a:extLst>
              <a:ext uri="{FF2B5EF4-FFF2-40B4-BE49-F238E27FC236}">
                <a16:creationId xmlns:a16="http://schemas.microsoft.com/office/drawing/2014/main" id="{FDA55DE9-6760-47C6-A3BE-69634B22EA1A}"/>
              </a:ext>
            </a:extLst>
          </p:cNvPr>
          <p:cNvPicPr>
            <a:picLocks noChangeAspect="1"/>
          </p:cNvPicPr>
          <p:nvPr/>
        </p:nvPicPr>
        <p:blipFill>
          <a:blip r:embed="rId2"/>
          <a:stretch>
            <a:fillRect/>
          </a:stretch>
        </p:blipFill>
        <p:spPr>
          <a:xfrm>
            <a:off x="283523" y="1351432"/>
            <a:ext cx="4361212" cy="2277351"/>
          </a:xfrm>
          <a:prstGeom prst="rect">
            <a:avLst/>
          </a:prstGeom>
        </p:spPr>
      </p:pic>
      <p:sp>
        <p:nvSpPr>
          <p:cNvPr id="5" name="TextBox 4">
            <a:extLst>
              <a:ext uri="{FF2B5EF4-FFF2-40B4-BE49-F238E27FC236}">
                <a16:creationId xmlns:a16="http://schemas.microsoft.com/office/drawing/2014/main" id="{CB91E64E-A7F6-4888-9A61-41952B9A9F51}"/>
              </a:ext>
            </a:extLst>
          </p:cNvPr>
          <p:cNvSpPr txBox="1"/>
          <p:nvPr/>
        </p:nvSpPr>
        <p:spPr>
          <a:xfrm>
            <a:off x="6295406" y="1541565"/>
            <a:ext cx="191934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bg1">
                    <a:lumMod val="95000"/>
                  </a:schemeClr>
                </a:solidFill>
              </a:rPr>
              <a:t>OUTPUT</a:t>
            </a:r>
          </a:p>
        </p:txBody>
      </p:sp>
      <p:pic>
        <p:nvPicPr>
          <p:cNvPr id="6" name="Picture 6" descr="Chart, line chart&#10;&#10;Description automatically generated">
            <a:extLst>
              <a:ext uri="{FF2B5EF4-FFF2-40B4-BE49-F238E27FC236}">
                <a16:creationId xmlns:a16="http://schemas.microsoft.com/office/drawing/2014/main" id="{7C8C3388-96D2-46B8-B444-A295222D8427}"/>
              </a:ext>
            </a:extLst>
          </p:cNvPr>
          <p:cNvPicPr>
            <a:picLocks noChangeAspect="1"/>
          </p:cNvPicPr>
          <p:nvPr/>
        </p:nvPicPr>
        <p:blipFill>
          <a:blip r:embed="rId3"/>
          <a:stretch>
            <a:fillRect/>
          </a:stretch>
        </p:blipFill>
        <p:spPr>
          <a:xfrm>
            <a:off x="5953991" y="2168511"/>
            <a:ext cx="2743200" cy="806477"/>
          </a:xfrm>
          <a:prstGeom prst="rect">
            <a:avLst/>
          </a:prstGeom>
        </p:spPr>
      </p:pic>
      <p:pic>
        <p:nvPicPr>
          <p:cNvPr id="7" name="Picture 7" descr="Chart, line chart&#10;&#10;Description automatically generated">
            <a:extLst>
              <a:ext uri="{FF2B5EF4-FFF2-40B4-BE49-F238E27FC236}">
                <a16:creationId xmlns:a16="http://schemas.microsoft.com/office/drawing/2014/main" id="{4CE2A617-43A8-4214-9E7E-EFD816F6E9CB}"/>
              </a:ext>
            </a:extLst>
          </p:cNvPr>
          <p:cNvPicPr>
            <a:picLocks noChangeAspect="1"/>
          </p:cNvPicPr>
          <p:nvPr/>
        </p:nvPicPr>
        <p:blipFill>
          <a:blip r:embed="rId4"/>
          <a:stretch>
            <a:fillRect/>
          </a:stretch>
        </p:blipFill>
        <p:spPr>
          <a:xfrm>
            <a:off x="5924303" y="3439719"/>
            <a:ext cx="2743200" cy="713348"/>
          </a:xfrm>
          <a:prstGeom prst="rect">
            <a:avLst/>
          </a:prstGeom>
        </p:spPr>
      </p:pic>
      <p:sp>
        <p:nvSpPr>
          <p:cNvPr id="8" name="TextBox 7">
            <a:extLst>
              <a:ext uri="{FF2B5EF4-FFF2-40B4-BE49-F238E27FC236}">
                <a16:creationId xmlns:a16="http://schemas.microsoft.com/office/drawing/2014/main" id="{46B27579-5326-47B8-A814-27187160267A}"/>
              </a:ext>
            </a:extLst>
          </p:cNvPr>
          <p:cNvSpPr txBox="1"/>
          <p:nvPr/>
        </p:nvSpPr>
        <p:spPr>
          <a:xfrm>
            <a:off x="3200399" y="23431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9" name="TextBox 8">
            <a:extLst>
              <a:ext uri="{FF2B5EF4-FFF2-40B4-BE49-F238E27FC236}">
                <a16:creationId xmlns:a16="http://schemas.microsoft.com/office/drawing/2014/main" id="{CB9E4BE6-893F-42B1-A85F-CA80C3DB9F09}"/>
              </a:ext>
            </a:extLst>
          </p:cNvPr>
          <p:cNvSpPr txBox="1"/>
          <p:nvPr/>
        </p:nvSpPr>
        <p:spPr>
          <a:xfrm>
            <a:off x="338290" y="4237395"/>
            <a:ext cx="371914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lumMod val="95000"/>
                  </a:schemeClr>
                </a:solidFill>
              </a:rPr>
              <a:t>Link : </a:t>
            </a:r>
            <a:r>
              <a:rPr lang="en-US" sz="1600">
                <a:solidFill>
                  <a:schemeClr val="bg1">
                    <a:lumMod val="95000"/>
                  </a:schemeClr>
                </a:solidFill>
                <a:hlinkClick r:id="rId5">
                  <a:extLst>
                    <a:ext uri="{A12FA001-AC4F-418D-AE19-62706E023703}">
                      <ahyp:hlinkClr xmlns:ahyp="http://schemas.microsoft.com/office/drawing/2018/hyperlinkcolor" val="tx"/>
                    </a:ext>
                  </a:extLst>
                </a:hlinkClick>
              </a:rPr>
              <a:t>RC Phase Shift Oscillator</a:t>
            </a:r>
            <a:endParaRPr lang="en-US" sz="1600">
              <a:solidFill>
                <a:schemeClr val="bg1">
                  <a:lumMod val="95000"/>
                </a:schemeClr>
              </a:solidFill>
            </a:endParaRPr>
          </a:p>
        </p:txBody>
      </p:sp>
    </p:spTree>
    <p:extLst>
      <p:ext uri="{BB962C8B-B14F-4D97-AF65-F5344CB8AC3E}">
        <p14:creationId xmlns:p14="http://schemas.microsoft.com/office/powerpoint/2010/main" val="1918776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2" name="TextBox 1">
            <a:extLst>
              <a:ext uri="{FF2B5EF4-FFF2-40B4-BE49-F238E27FC236}">
                <a16:creationId xmlns:a16="http://schemas.microsoft.com/office/drawing/2014/main" id="{F1997888-671D-4F14-A37C-F3CE672F5F86}"/>
              </a:ext>
            </a:extLst>
          </p:cNvPr>
          <p:cNvSpPr txBox="1"/>
          <p:nvPr/>
        </p:nvSpPr>
        <p:spPr>
          <a:xfrm>
            <a:off x="892133" y="576694"/>
            <a:ext cx="355220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bg1">
                    <a:lumMod val="95000"/>
                  </a:schemeClr>
                </a:solidFill>
              </a:rPr>
              <a:t>MATLAB Simulation : </a:t>
            </a:r>
          </a:p>
        </p:txBody>
      </p:sp>
      <p:sp>
        <p:nvSpPr>
          <p:cNvPr id="3" name="TextBox 2">
            <a:extLst>
              <a:ext uri="{FF2B5EF4-FFF2-40B4-BE49-F238E27FC236}">
                <a16:creationId xmlns:a16="http://schemas.microsoft.com/office/drawing/2014/main" id="{EA44903B-75A2-455E-9C1E-46A4D5917DDC}"/>
              </a:ext>
            </a:extLst>
          </p:cNvPr>
          <p:cNvSpPr txBox="1"/>
          <p:nvPr/>
        </p:nvSpPr>
        <p:spPr>
          <a:xfrm>
            <a:off x="250536" y="1640525"/>
            <a:ext cx="2743199"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lumMod val="95000"/>
                  </a:schemeClr>
                </a:solidFill>
              </a:rPr>
              <a:t>Components Used : </a:t>
            </a:r>
          </a:p>
          <a:p>
            <a:endParaRPr lang="en-US">
              <a:solidFill>
                <a:schemeClr val="bg1">
                  <a:lumMod val="95000"/>
                </a:schemeClr>
              </a:solidFill>
            </a:endParaRPr>
          </a:p>
          <a:p>
            <a:r>
              <a:rPr lang="en-US">
                <a:solidFill>
                  <a:schemeClr val="bg1">
                    <a:lumMod val="95000"/>
                  </a:schemeClr>
                </a:solidFill>
              </a:rPr>
              <a:t>Voltage sensor</a:t>
            </a:r>
          </a:p>
          <a:p>
            <a:r>
              <a:rPr lang="en-US">
                <a:solidFill>
                  <a:schemeClr val="bg1">
                    <a:lumMod val="95000"/>
                  </a:schemeClr>
                </a:solidFill>
              </a:rPr>
              <a:t>Solver Configuration</a:t>
            </a:r>
          </a:p>
          <a:p>
            <a:r>
              <a:rPr lang="en-US">
                <a:solidFill>
                  <a:schemeClr val="bg1">
                    <a:lumMod val="95000"/>
                  </a:schemeClr>
                </a:solidFill>
              </a:rPr>
              <a:t>Resistor</a:t>
            </a:r>
          </a:p>
          <a:p>
            <a:r>
              <a:rPr lang="en-US">
                <a:solidFill>
                  <a:schemeClr val="bg1">
                    <a:lumMod val="95000"/>
                  </a:schemeClr>
                </a:solidFill>
              </a:rPr>
              <a:t>Ground</a:t>
            </a:r>
          </a:p>
          <a:p>
            <a:r>
              <a:rPr lang="en-US">
                <a:solidFill>
                  <a:schemeClr val="bg1">
                    <a:lumMod val="95000"/>
                  </a:schemeClr>
                </a:solidFill>
              </a:rPr>
              <a:t>A/c Voltage Source</a:t>
            </a:r>
          </a:p>
          <a:p>
            <a:r>
              <a:rPr lang="en-US">
                <a:solidFill>
                  <a:schemeClr val="bg1">
                    <a:lumMod val="95000"/>
                  </a:schemeClr>
                </a:solidFill>
              </a:rPr>
              <a:t>Op – AMP</a:t>
            </a:r>
          </a:p>
          <a:p>
            <a:r>
              <a:rPr lang="en-US">
                <a:solidFill>
                  <a:schemeClr val="bg1">
                    <a:lumMod val="95000"/>
                  </a:schemeClr>
                </a:solidFill>
              </a:rPr>
              <a:t>Capacitor</a:t>
            </a:r>
          </a:p>
          <a:p>
            <a:r>
              <a:rPr lang="en-US">
                <a:solidFill>
                  <a:schemeClr val="bg1">
                    <a:lumMod val="95000"/>
                  </a:schemeClr>
                </a:solidFill>
              </a:rPr>
              <a:t>Ps Simulink Converter </a:t>
            </a:r>
          </a:p>
          <a:p>
            <a:endParaRPr lang="en-US">
              <a:solidFill>
                <a:schemeClr val="bg1">
                  <a:lumMod val="95000"/>
                </a:schemeClr>
              </a:solidFill>
            </a:endParaRPr>
          </a:p>
          <a:p>
            <a:endParaRPr lang="en-US">
              <a:solidFill>
                <a:schemeClr val="bg1">
                  <a:lumMod val="95000"/>
                </a:schemeClr>
              </a:solidFill>
            </a:endParaRPr>
          </a:p>
          <a:p>
            <a:endParaRPr lang="en-US">
              <a:solidFill>
                <a:schemeClr val="bg1">
                  <a:lumMod val="95000"/>
                </a:schemeClr>
              </a:solidFill>
            </a:endParaRPr>
          </a:p>
          <a:p>
            <a:endParaRPr lang="en-US">
              <a:solidFill>
                <a:schemeClr val="bg1">
                  <a:lumMod val="95000"/>
                </a:schemeClr>
              </a:solidFill>
            </a:endParaRPr>
          </a:p>
        </p:txBody>
      </p:sp>
    </p:spTree>
    <p:extLst>
      <p:ext uri="{BB962C8B-B14F-4D97-AF65-F5344CB8AC3E}">
        <p14:creationId xmlns:p14="http://schemas.microsoft.com/office/powerpoint/2010/main" val="1147912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 name="Picture 2">
            <a:extLst>
              <a:ext uri="{FF2B5EF4-FFF2-40B4-BE49-F238E27FC236}">
                <a16:creationId xmlns:a16="http://schemas.microsoft.com/office/drawing/2014/main" id="{A3AEC72E-E28E-4D2C-8FE9-EE63E8A089B4}"/>
              </a:ext>
            </a:extLst>
          </p:cNvPr>
          <p:cNvPicPr>
            <a:picLocks noChangeAspect="1"/>
          </p:cNvPicPr>
          <p:nvPr/>
        </p:nvPicPr>
        <p:blipFill>
          <a:blip r:embed="rId3"/>
          <a:stretch>
            <a:fillRect/>
          </a:stretch>
        </p:blipFill>
        <p:spPr>
          <a:xfrm>
            <a:off x="525978" y="1202632"/>
            <a:ext cx="3958770" cy="2827301"/>
          </a:xfrm>
          <a:prstGeom prst="rect">
            <a:avLst/>
          </a:prstGeom>
        </p:spPr>
      </p:pic>
      <p:sp>
        <p:nvSpPr>
          <p:cNvPr id="3" name="TextBox 2">
            <a:extLst>
              <a:ext uri="{FF2B5EF4-FFF2-40B4-BE49-F238E27FC236}">
                <a16:creationId xmlns:a16="http://schemas.microsoft.com/office/drawing/2014/main" id="{5CCC94AC-662F-4F01-9E07-6ECB0427C02F}"/>
              </a:ext>
            </a:extLst>
          </p:cNvPr>
          <p:cNvSpPr txBox="1"/>
          <p:nvPr/>
        </p:nvSpPr>
        <p:spPr>
          <a:xfrm>
            <a:off x="461652" y="250123"/>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bg1">
                    <a:lumMod val="95000"/>
                  </a:schemeClr>
                </a:solidFill>
              </a:rPr>
              <a:t>Circuit Diagram :</a:t>
            </a:r>
          </a:p>
        </p:txBody>
      </p:sp>
      <p:sp>
        <p:nvSpPr>
          <p:cNvPr id="4" name="TextBox 3">
            <a:extLst>
              <a:ext uri="{FF2B5EF4-FFF2-40B4-BE49-F238E27FC236}">
                <a16:creationId xmlns:a16="http://schemas.microsoft.com/office/drawing/2014/main" id="{66E4E91E-8FC0-4A77-8BA7-D011234A5FCC}"/>
              </a:ext>
            </a:extLst>
          </p:cNvPr>
          <p:cNvSpPr txBox="1"/>
          <p:nvPr/>
        </p:nvSpPr>
        <p:spPr>
          <a:xfrm>
            <a:off x="5799982" y="1877413"/>
            <a:ext cx="27431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a:solidFill>
                  <a:schemeClr val="bg1">
                    <a:lumMod val="95000"/>
                  </a:schemeClr>
                </a:solidFill>
              </a:rPr>
              <a:t>OUTPUT:</a:t>
            </a:r>
          </a:p>
        </p:txBody>
      </p:sp>
      <p:pic>
        <p:nvPicPr>
          <p:cNvPr id="5" name="Picture 5" descr="A picture containing graphical user interface&#10;&#10;Description automatically generated">
            <a:extLst>
              <a:ext uri="{FF2B5EF4-FFF2-40B4-BE49-F238E27FC236}">
                <a16:creationId xmlns:a16="http://schemas.microsoft.com/office/drawing/2014/main" id="{38C1D3A9-FBD5-4CFC-AC2F-695652FC2008}"/>
              </a:ext>
            </a:extLst>
          </p:cNvPr>
          <p:cNvPicPr>
            <a:picLocks noChangeAspect="1"/>
          </p:cNvPicPr>
          <p:nvPr/>
        </p:nvPicPr>
        <p:blipFill>
          <a:blip r:embed="rId4"/>
          <a:stretch>
            <a:fillRect/>
          </a:stretch>
        </p:blipFill>
        <p:spPr>
          <a:xfrm>
            <a:off x="5761017" y="2362825"/>
            <a:ext cx="2743200" cy="2436653"/>
          </a:xfrm>
          <a:prstGeom prst="rect">
            <a:avLst/>
          </a:prstGeom>
        </p:spPr>
      </p:pic>
    </p:spTree>
    <p:extLst>
      <p:ext uri="{BB962C8B-B14F-4D97-AF65-F5344CB8AC3E}">
        <p14:creationId xmlns:p14="http://schemas.microsoft.com/office/powerpoint/2010/main" val="992963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1"/>
          <p:cNvSpPr/>
          <p:nvPr/>
        </p:nvSpPr>
        <p:spPr>
          <a:xfrm>
            <a:off x="3969300" y="756825"/>
            <a:ext cx="1205400" cy="12054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1"/>
          <p:cNvSpPr txBox="1">
            <a:spLocks noGrp="1"/>
          </p:cNvSpPr>
          <p:nvPr>
            <p:ph type="title"/>
          </p:nvPr>
        </p:nvSpPr>
        <p:spPr>
          <a:xfrm>
            <a:off x="461010" y="2217826"/>
            <a:ext cx="8221980" cy="120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a:t>Adder circuit</a:t>
            </a:r>
            <a:endParaRPr sz="4000">
              <a:solidFill>
                <a:srgbClr val="20C8C8"/>
              </a:solidFill>
            </a:endParaRPr>
          </a:p>
        </p:txBody>
      </p:sp>
      <p:sp>
        <p:nvSpPr>
          <p:cNvPr id="199" name="Google Shape;199;p41"/>
          <p:cNvSpPr txBox="1">
            <a:spLocks noGrp="1"/>
          </p:cNvSpPr>
          <p:nvPr>
            <p:ph type="title" idx="2"/>
          </p:nvPr>
        </p:nvSpPr>
        <p:spPr>
          <a:xfrm>
            <a:off x="3676950" y="912963"/>
            <a:ext cx="1790100" cy="893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Tree>
    <p:extLst>
      <p:ext uri="{BB962C8B-B14F-4D97-AF65-F5344CB8AC3E}">
        <p14:creationId xmlns:p14="http://schemas.microsoft.com/office/powerpoint/2010/main" val="577265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3" name="TextBox 2">
            <a:extLst>
              <a:ext uri="{FF2B5EF4-FFF2-40B4-BE49-F238E27FC236}">
                <a16:creationId xmlns:a16="http://schemas.microsoft.com/office/drawing/2014/main" id="{79C14B91-E1D0-4526-81B0-7E5B3AA3CAA7}"/>
              </a:ext>
            </a:extLst>
          </p:cNvPr>
          <p:cNvSpPr txBox="1"/>
          <p:nvPr/>
        </p:nvSpPr>
        <p:spPr>
          <a:xfrm>
            <a:off x="797442" y="349386"/>
            <a:ext cx="5193195" cy="461665"/>
          </a:xfrm>
          <a:prstGeom prst="rect">
            <a:avLst/>
          </a:prstGeom>
          <a:noFill/>
        </p:spPr>
        <p:txBody>
          <a:bodyPr wrap="square">
            <a:spAutoFit/>
          </a:bodyPr>
          <a:lstStyle/>
          <a:p>
            <a:pPr algn="l" fontAlgn="base"/>
            <a:r>
              <a:rPr lang="en-IN" sz="2400" b="1" i="0">
                <a:solidFill>
                  <a:schemeClr val="accent4"/>
                </a:solidFill>
                <a:effectLst/>
                <a:latin typeface="IBM Plex Sans"/>
              </a:rPr>
              <a:t>Summing amplifier using </a:t>
            </a:r>
            <a:r>
              <a:rPr lang="en-IN" sz="2400" b="1">
                <a:solidFill>
                  <a:schemeClr val="accent4"/>
                </a:solidFill>
                <a:latin typeface="IBM Plex Sans"/>
              </a:rPr>
              <a:t>O</a:t>
            </a:r>
            <a:r>
              <a:rPr lang="en-IN" sz="2400" b="1" i="0">
                <a:solidFill>
                  <a:schemeClr val="accent4"/>
                </a:solidFill>
                <a:effectLst/>
                <a:latin typeface="IBM Plex Sans"/>
              </a:rPr>
              <a:t>p-amp</a:t>
            </a:r>
          </a:p>
        </p:txBody>
      </p:sp>
      <p:sp>
        <p:nvSpPr>
          <p:cNvPr id="5" name="TextBox 4">
            <a:extLst>
              <a:ext uri="{FF2B5EF4-FFF2-40B4-BE49-F238E27FC236}">
                <a16:creationId xmlns:a16="http://schemas.microsoft.com/office/drawing/2014/main" id="{D4B3C8F0-02EA-4732-B28F-72997CF4C65D}"/>
              </a:ext>
            </a:extLst>
          </p:cNvPr>
          <p:cNvSpPr txBox="1"/>
          <p:nvPr/>
        </p:nvSpPr>
        <p:spPr>
          <a:xfrm>
            <a:off x="797441" y="1065419"/>
            <a:ext cx="8013405" cy="954107"/>
          </a:xfrm>
          <a:prstGeom prst="rect">
            <a:avLst/>
          </a:prstGeom>
          <a:noFill/>
        </p:spPr>
        <p:txBody>
          <a:bodyPr wrap="square">
            <a:spAutoFit/>
          </a:bodyPr>
          <a:lstStyle/>
          <a:p>
            <a:pPr algn="just"/>
            <a:r>
              <a:rPr lang="en-US" b="0" i="0">
                <a:solidFill>
                  <a:schemeClr val="accent5"/>
                </a:solidFill>
                <a:effectLst/>
                <a:latin typeface="IBM Plex Sans"/>
              </a:rPr>
              <a:t>Summing amplifier is a type operational amplifier circuit which can be used to sum signals. The sum of the input signal is amplified by a certain factor and made available at the output .Any number of input signal can be summed using an op-amp. The circuit shown below is a three input summing amplifier in the inverting mode.</a:t>
            </a:r>
            <a:endParaRPr lang="en-IN">
              <a:solidFill>
                <a:schemeClr val="accent5"/>
              </a:solidFill>
            </a:endParaRPr>
          </a:p>
        </p:txBody>
      </p:sp>
      <p:pic>
        <p:nvPicPr>
          <p:cNvPr id="1026" name="Picture 2" descr="opamp summing amplifier">
            <a:extLst>
              <a:ext uri="{FF2B5EF4-FFF2-40B4-BE49-F238E27FC236}">
                <a16:creationId xmlns:a16="http://schemas.microsoft.com/office/drawing/2014/main" id="{5E74793B-0CAD-42A9-8316-CC071371B3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21"/>
          <a:stretch/>
        </p:blipFill>
        <p:spPr bwMode="auto">
          <a:xfrm>
            <a:off x="2814083" y="2153536"/>
            <a:ext cx="3693043" cy="2415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767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7"/>
          <p:cNvSpPr txBox="1">
            <a:spLocks noGrp="1"/>
          </p:cNvSpPr>
          <p:nvPr>
            <p:ph type="title"/>
          </p:nvPr>
        </p:nvSpPr>
        <p:spPr>
          <a:xfrm>
            <a:off x="2029522" y="337864"/>
            <a:ext cx="4839629" cy="832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500">
                <a:solidFill>
                  <a:schemeClr val="lt1"/>
                </a:solidFill>
              </a:rPr>
              <a:t>GROUP-05</a:t>
            </a:r>
            <a:endParaRPr sz="4500">
              <a:solidFill>
                <a:schemeClr val="lt1"/>
              </a:solidFill>
            </a:endParaRPr>
          </a:p>
        </p:txBody>
      </p:sp>
      <p:sp>
        <p:nvSpPr>
          <p:cNvPr id="158" name="Google Shape;158;p37"/>
          <p:cNvSpPr txBox="1">
            <a:spLocks noGrp="1"/>
          </p:cNvSpPr>
          <p:nvPr>
            <p:ph type="body" idx="1"/>
          </p:nvPr>
        </p:nvSpPr>
        <p:spPr>
          <a:xfrm>
            <a:off x="446210" y="1940789"/>
            <a:ext cx="5220380" cy="3336502"/>
          </a:xfrm>
          <a:prstGeom prst="rect">
            <a:avLst/>
          </a:prstGeom>
        </p:spPr>
        <p:txBody>
          <a:bodyPr spcFirstLastPara="1" wrap="square" lIns="0" tIns="0" rIns="0" bIns="0" anchor="t" anchorCtr="0">
            <a:noAutofit/>
          </a:bodyPr>
          <a:lstStyle/>
          <a:p>
            <a:pPr marL="0" lvl="0" indent="0" algn="l" rtl="0">
              <a:lnSpc>
                <a:spcPct val="100000"/>
              </a:lnSpc>
              <a:spcBef>
                <a:spcPts val="1600"/>
              </a:spcBef>
              <a:spcAft>
                <a:spcPts val="1600"/>
              </a:spcAft>
              <a:buNone/>
            </a:pPr>
            <a:r>
              <a:rPr lang="en-US" sz="1400" b="1">
                <a:latin typeface="Arial"/>
              </a:rPr>
              <a:t>Divith Phogat [CB.EN.U4AIE20013]</a:t>
            </a:r>
          </a:p>
          <a:p>
            <a:pPr marL="0" lvl="0" indent="0" algn="l" rtl="0">
              <a:lnSpc>
                <a:spcPct val="100000"/>
              </a:lnSpc>
              <a:spcBef>
                <a:spcPts val="1600"/>
              </a:spcBef>
              <a:spcAft>
                <a:spcPts val="1600"/>
              </a:spcAft>
              <a:buNone/>
            </a:pPr>
            <a:r>
              <a:rPr lang="en-US" sz="1400" b="1">
                <a:latin typeface="Arial"/>
              </a:rPr>
              <a:t>Jayanth M[CB.EN.U4AIE20024]</a:t>
            </a:r>
          </a:p>
          <a:p>
            <a:pPr marL="0" indent="0" algn="l">
              <a:lnSpc>
                <a:spcPct val="100000"/>
              </a:lnSpc>
              <a:spcBef>
                <a:spcPts val="1600"/>
              </a:spcBef>
              <a:spcAft>
                <a:spcPts val="1600"/>
              </a:spcAft>
              <a:buNone/>
            </a:pPr>
            <a:r>
              <a:rPr lang="en-US" sz="1400" b="1">
                <a:latin typeface="Arial"/>
              </a:rPr>
              <a:t>Karnati Sai Prashanth[CB.EN.U4AIE20027]</a:t>
            </a:r>
          </a:p>
          <a:p>
            <a:pPr marL="0" lvl="0" indent="0" algn="l" rtl="0">
              <a:lnSpc>
                <a:spcPct val="100000"/>
              </a:lnSpc>
              <a:spcBef>
                <a:spcPts val="1600"/>
              </a:spcBef>
              <a:spcAft>
                <a:spcPts val="1600"/>
              </a:spcAft>
              <a:buNone/>
            </a:pPr>
            <a:r>
              <a:rPr lang="en-US" sz="1400" b="1" err="1">
                <a:latin typeface="Arial"/>
              </a:rPr>
              <a:t>Rachure</a:t>
            </a:r>
            <a:r>
              <a:rPr lang="en-US" sz="1400" b="1">
                <a:latin typeface="Arial"/>
              </a:rPr>
              <a:t> Charith Sai [CB.EN.U4AIE20055]</a:t>
            </a:r>
          </a:p>
          <a:p>
            <a:pPr marL="0" lvl="0" indent="0" algn="l" rtl="0">
              <a:lnSpc>
                <a:spcPct val="100000"/>
              </a:lnSpc>
              <a:spcBef>
                <a:spcPts val="1600"/>
              </a:spcBef>
              <a:spcAft>
                <a:spcPts val="1600"/>
              </a:spcAft>
              <a:buNone/>
            </a:pPr>
            <a:r>
              <a:rPr lang="en-IN" sz="1400" b="1" i="0">
                <a:effectLst/>
                <a:latin typeface="Arial"/>
              </a:rPr>
              <a:t>Srikakolapu Venkata Sai Dhanush</a:t>
            </a:r>
            <a:r>
              <a:rPr lang="en-US" sz="1400" b="1" i="0">
                <a:effectLst/>
                <a:latin typeface="Arial"/>
              </a:rPr>
              <a:t>[CB.EN.U4AI</a:t>
            </a:r>
            <a:r>
              <a:rPr lang="en-US" sz="1400" b="1">
                <a:latin typeface="Arial"/>
              </a:rPr>
              <a:t>E20068]</a:t>
            </a:r>
          </a:p>
          <a:p>
            <a:pPr marL="0" lvl="0" indent="0" algn="ctr" rtl="0">
              <a:spcBef>
                <a:spcPts val="1600"/>
              </a:spcBef>
              <a:spcAft>
                <a:spcPts val="1600"/>
              </a:spcAft>
              <a:buNone/>
            </a:pPr>
            <a:endParaRPr sz="1400">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3" name="TextBox 2">
            <a:extLst>
              <a:ext uri="{FF2B5EF4-FFF2-40B4-BE49-F238E27FC236}">
                <a16:creationId xmlns:a16="http://schemas.microsoft.com/office/drawing/2014/main" id="{42528C38-76DA-432D-A4CA-2223EC9684D8}"/>
              </a:ext>
            </a:extLst>
          </p:cNvPr>
          <p:cNvSpPr txBox="1"/>
          <p:nvPr/>
        </p:nvSpPr>
        <p:spPr>
          <a:xfrm>
            <a:off x="1155405" y="348097"/>
            <a:ext cx="6634716" cy="1169551"/>
          </a:xfrm>
          <a:prstGeom prst="rect">
            <a:avLst/>
          </a:prstGeom>
          <a:noFill/>
        </p:spPr>
        <p:txBody>
          <a:bodyPr wrap="square">
            <a:spAutoFit/>
          </a:bodyPr>
          <a:lstStyle/>
          <a:p>
            <a:pPr algn="just"/>
            <a:r>
              <a:rPr lang="en-US" b="0" i="0" dirty="0">
                <a:solidFill>
                  <a:schemeClr val="accent6">
                    <a:lumMod val="60000"/>
                    <a:lumOff val="40000"/>
                  </a:schemeClr>
                </a:solidFill>
                <a:effectLst/>
                <a:latin typeface="IBM Plex Sans"/>
              </a:rPr>
              <a:t>In the circuit, the input signals </a:t>
            </a:r>
            <a:r>
              <a:rPr lang="en-US" b="0" i="0" dirty="0" err="1">
                <a:solidFill>
                  <a:schemeClr val="accent6">
                    <a:lumMod val="60000"/>
                    <a:lumOff val="40000"/>
                  </a:schemeClr>
                </a:solidFill>
                <a:effectLst/>
                <a:latin typeface="IBM Plex Sans"/>
              </a:rPr>
              <a:t>Va,Vb,Vc</a:t>
            </a:r>
            <a:r>
              <a:rPr lang="en-US" b="0" i="0" dirty="0">
                <a:solidFill>
                  <a:schemeClr val="accent6">
                    <a:lumMod val="60000"/>
                    <a:lumOff val="40000"/>
                  </a:schemeClr>
                </a:solidFill>
                <a:effectLst/>
                <a:latin typeface="IBM Plex Sans"/>
              </a:rPr>
              <a:t> are applied to the inverting input of the op-amp through input resistors </a:t>
            </a:r>
            <a:r>
              <a:rPr lang="en-US" b="0" i="0" dirty="0" err="1">
                <a:solidFill>
                  <a:schemeClr val="accent6">
                    <a:lumMod val="60000"/>
                    <a:lumOff val="40000"/>
                  </a:schemeClr>
                </a:solidFill>
                <a:effectLst/>
                <a:latin typeface="IBM Plex Sans"/>
              </a:rPr>
              <a:t>Ra,Rb,Rc</a:t>
            </a:r>
            <a:r>
              <a:rPr lang="en-US" b="0" i="0" dirty="0">
                <a:solidFill>
                  <a:schemeClr val="accent6">
                    <a:lumMod val="60000"/>
                    <a:lumOff val="40000"/>
                  </a:schemeClr>
                </a:solidFill>
                <a:effectLst/>
                <a:latin typeface="IBM Plex Sans"/>
              </a:rPr>
              <a:t>. Any number of input signals can be applied to the inverting input in the above manner. Rf is the feedback resistor. Non</a:t>
            </a:r>
            <a:r>
              <a:rPr lang="en-US" dirty="0">
                <a:solidFill>
                  <a:schemeClr val="accent6">
                    <a:lumMod val="60000"/>
                    <a:lumOff val="40000"/>
                  </a:schemeClr>
                </a:solidFill>
                <a:latin typeface="IBM Plex Sans"/>
              </a:rPr>
              <a:t>-</a:t>
            </a:r>
            <a:r>
              <a:rPr lang="en-US" b="0" i="0" dirty="0">
                <a:solidFill>
                  <a:schemeClr val="accent6">
                    <a:lumMod val="60000"/>
                    <a:lumOff val="40000"/>
                  </a:schemeClr>
                </a:solidFill>
                <a:effectLst/>
                <a:latin typeface="IBM Plex Sans"/>
              </a:rPr>
              <a:t>inverting input of the op-amp is grounded using resistor Rm. RL is the load resistor. By applying </a:t>
            </a:r>
            <a:r>
              <a:rPr lang="en-US" b="0" i="0" dirty="0" err="1">
                <a:solidFill>
                  <a:schemeClr val="accent6">
                    <a:lumMod val="60000"/>
                    <a:lumOff val="40000"/>
                  </a:schemeClr>
                </a:solidFill>
                <a:effectLst/>
                <a:latin typeface="IBM Plex Sans"/>
              </a:rPr>
              <a:t>kirchhoff’s</a:t>
            </a:r>
            <a:r>
              <a:rPr lang="en-US" b="0" i="0" dirty="0">
                <a:solidFill>
                  <a:schemeClr val="accent6">
                    <a:lumMod val="60000"/>
                    <a:lumOff val="40000"/>
                  </a:schemeClr>
                </a:solidFill>
                <a:effectLst/>
                <a:latin typeface="IBM Plex Sans"/>
              </a:rPr>
              <a:t> current law at node V2 we get,</a:t>
            </a:r>
            <a:endParaRPr lang="en-IN" dirty="0">
              <a:solidFill>
                <a:schemeClr val="accent6">
                  <a:lumMod val="60000"/>
                  <a:lumOff val="40000"/>
                </a:schemeClr>
              </a:solidFill>
            </a:endParaRPr>
          </a:p>
        </p:txBody>
      </p:sp>
      <p:sp>
        <p:nvSpPr>
          <p:cNvPr id="5" name="TextBox 4">
            <a:extLst>
              <a:ext uri="{FF2B5EF4-FFF2-40B4-BE49-F238E27FC236}">
                <a16:creationId xmlns:a16="http://schemas.microsoft.com/office/drawing/2014/main" id="{BEDD3431-3863-40CF-8B07-0384856762E4}"/>
              </a:ext>
            </a:extLst>
          </p:cNvPr>
          <p:cNvSpPr txBox="1"/>
          <p:nvPr/>
        </p:nvSpPr>
        <p:spPr>
          <a:xfrm>
            <a:off x="2441944" y="1517648"/>
            <a:ext cx="4260111" cy="1384995"/>
          </a:xfrm>
          <a:prstGeom prst="rect">
            <a:avLst/>
          </a:prstGeom>
          <a:noFill/>
        </p:spPr>
        <p:txBody>
          <a:bodyPr wrap="square">
            <a:spAutoFit/>
          </a:bodyPr>
          <a:lstStyle/>
          <a:p>
            <a:pPr algn="ctr" fontAlgn="base"/>
            <a:r>
              <a:rPr lang="en-US" b="0" i="0" dirty="0" err="1">
                <a:solidFill>
                  <a:srgbClr val="FF0000"/>
                </a:solidFill>
                <a:effectLst/>
                <a:latin typeface="IBM Plex Sans"/>
              </a:rPr>
              <a:t>Ia+Ib+Ic</a:t>
            </a:r>
            <a:r>
              <a:rPr lang="en-US" b="0" i="0" dirty="0">
                <a:solidFill>
                  <a:srgbClr val="FF0000"/>
                </a:solidFill>
                <a:effectLst/>
                <a:latin typeface="IBM Plex Sans"/>
              </a:rPr>
              <a:t> = </a:t>
            </a:r>
            <a:r>
              <a:rPr lang="en-US" b="0" i="0" dirty="0" err="1">
                <a:solidFill>
                  <a:srgbClr val="FF0000"/>
                </a:solidFill>
                <a:effectLst/>
                <a:latin typeface="IBM Plex Sans"/>
              </a:rPr>
              <a:t>If+Ib</a:t>
            </a:r>
            <a:endParaRPr lang="en-US" b="0" i="0" dirty="0">
              <a:solidFill>
                <a:srgbClr val="FF0000"/>
              </a:solidFill>
              <a:effectLst/>
              <a:latin typeface="IBM Plex Sans"/>
            </a:endParaRPr>
          </a:p>
          <a:p>
            <a:pPr fontAlgn="base"/>
            <a:r>
              <a:rPr lang="en-US" b="0" i="0" dirty="0">
                <a:solidFill>
                  <a:schemeClr val="accent6">
                    <a:lumMod val="60000"/>
                    <a:lumOff val="40000"/>
                  </a:schemeClr>
                </a:solidFill>
                <a:effectLst/>
                <a:latin typeface="IBM Plex Sans"/>
              </a:rPr>
              <a:t>Since the input resistance of an ideal op-amp is close to infinity and has infinite gain. We can neglect Ib &amp; V2.</a:t>
            </a:r>
            <a:br>
              <a:rPr lang="en-US" b="0" i="0" dirty="0">
                <a:solidFill>
                  <a:schemeClr val="accent6">
                    <a:lumMod val="60000"/>
                    <a:lumOff val="40000"/>
                  </a:schemeClr>
                </a:solidFill>
                <a:effectLst/>
                <a:latin typeface="IBM Plex Sans"/>
              </a:rPr>
            </a:br>
            <a:r>
              <a:rPr lang="en-US" b="0" i="0" dirty="0">
                <a:solidFill>
                  <a:schemeClr val="accent6">
                    <a:lumMod val="60000"/>
                    <a:lumOff val="40000"/>
                  </a:schemeClr>
                </a:solidFill>
                <a:effectLst/>
                <a:latin typeface="IBM Plex Sans"/>
              </a:rPr>
              <a:t>There for </a:t>
            </a:r>
          </a:p>
          <a:p>
            <a:pPr algn="ctr" fontAlgn="base"/>
            <a:r>
              <a:rPr lang="en-US" b="0" i="0" dirty="0" err="1">
                <a:solidFill>
                  <a:srgbClr val="FF0000"/>
                </a:solidFill>
                <a:effectLst/>
                <a:latin typeface="IBM Plex Sans"/>
              </a:rPr>
              <a:t>Ia+Ib+Ic</a:t>
            </a:r>
            <a:r>
              <a:rPr lang="en-US" b="0" i="0" dirty="0">
                <a:solidFill>
                  <a:srgbClr val="FF0000"/>
                </a:solidFill>
                <a:effectLst/>
                <a:latin typeface="IBM Plex Sans"/>
              </a:rPr>
              <a:t> = If ……….(1)</a:t>
            </a:r>
          </a:p>
        </p:txBody>
      </p:sp>
      <p:sp>
        <p:nvSpPr>
          <p:cNvPr id="7" name="TextBox 6">
            <a:extLst>
              <a:ext uri="{FF2B5EF4-FFF2-40B4-BE49-F238E27FC236}">
                <a16:creationId xmlns:a16="http://schemas.microsoft.com/office/drawing/2014/main" id="{25FBA77C-2C43-4F7A-8B7D-0D8C18FA7744}"/>
              </a:ext>
            </a:extLst>
          </p:cNvPr>
          <p:cNvSpPr txBox="1"/>
          <p:nvPr/>
        </p:nvSpPr>
        <p:spPr>
          <a:xfrm>
            <a:off x="2285999" y="2835513"/>
            <a:ext cx="4572000" cy="1815882"/>
          </a:xfrm>
          <a:prstGeom prst="rect">
            <a:avLst/>
          </a:prstGeom>
          <a:noFill/>
        </p:spPr>
        <p:txBody>
          <a:bodyPr wrap="square">
            <a:spAutoFit/>
          </a:bodyPr>
          <a:lstStyle/>
          <a:p>
            <a:pPr algn="just" fontAlgn="base"/>
            <a:r>
              <a:rPr lang="en-IN" b="0" i="0" dirty="0">
                <a:solidFill>
                  <a:schemeClr val="accent6">
                    <a:lumMod val="60000"/>
                    <a:lumOff val="40000"/>
                  </a:schemeClr>
                </a:solidFill>
                <a:effectLst/>
                <a:latin typeface="IBM Plex Sans"/>
              </a:rPr>
              <a:t>Equation (1) can be rewritten as</a:t>
            </a:r>
          </a:p>
          <a:p>
            <a:pPr algn="ctr" fontAlgn="base"/>
            <a:r>
              <a:rPr lang="en-IN" b="0" i="0" dirty="0">
                <a:solidFill>
                  <a:schemeClr val="accent6">
                    <a:lumMod val="60000"/>
                    <a:lumOff val="40000"/>
                  </a:schemeClr>
                </a:solidFill>
                <a:effectLst/>
                <a:latin typeface="IBM Plex Sans"/>
              </a:rPr>
              <a:t>                </a:t>
            </a:r>
          </a:p>
          <a:p>
            <a:pPr algn="ctr" fontAlgn="base"/>
            <a:r>
              <a:rPr lang="en-IN" b="0" i="0" dirty="0">
                <a:solidFill>
                  <a:schemeClr val="accent6">
                    <a:lumMod val="60000"/>
                    <a:lumOff val="40000"/>
                  </a:schemeClr>
                </a:solidFill>
                <a:effectLst/>
                <a:latin typeface="IBM Plex Sans"/>
              </a:rPr>
              <a:t> </a:t>
            </a:r>
            <a:r>
              <a:rPr lang="en-IN" b="0" i="0" dirty="0">
                <a:solidFill>
                  <a:srgbClr val="FF0000"/>
                </a:solidFill>
                <a:effectLst/>
                <a:latin typeface="IBM Plex Sans"/>
              </a:rPr>
              <a:t>(</a:t>
            </a:r>
            <a:r>
              <a:rPr lang="en-IN" b="0" i="0" dirty="0" err="1">
                <a:solidFill>
                  <a:srgbClr val="FF0000"/>
                </a:solidFill>
                <a:effectLst/>
                <a:latin typeface="IBM Plex Sans"/>
              </a:rPr>
              <a:t>Va</a:t>
            </a:r>
            <a:r>
              <a:rPr lang="en-IN" b="0" i="0" dirty="0">
                <a:solidFill>
                  <a:srgbClr val="FF0000"/>
                </a:solidFill>
                <a:effectLst/>
                <a:latin typeface="IBM Plex Sans"/>
              </a:rPr>
              <a:t>/Ra) + (</a:t>
            </a:r>
            <a:r>
              <a:rPr lang="en-IN" b="0" i="0" dirty="0" err="1">
                <a:solidFill>
                  <a:srgbClr val="FF0000"/>
                </a:solidFill>
                <a:effectLst/>
                <a:latin typeface="IBM Plex Sans"/>
              </a:rPr>
              <a:t>Vb</a:t>
            </a:r>
            <a:r>
              <a:rPr lang="en-IN" b="0" i="0" dirty="0">
                <a:solidFill>
                  <a:srgbClr val="FF0000"/>
                </a:solidFill>
                <a:effectLst/>
                <a:latin typeface="IBM Plex Sans"/>
              </a:rPr>
              <a:t>/Rb)+ (</a:t>
            </a:r>
            <a:r>
              <a:rPr lang="en-IN" b="0" i="0" dirty="0" err="1">
                <a:solidFill>
                  <a:srgbClr val="FF0000"/>
                </a:solidFill>
                <a:effectLst/>
                <a:latin typeface="IBM Plex Sans"/>
              </a:rPr>
              <a:t>Vc</a:t>
            </a:r>
            <a:r>
              <a:rPr lang="en-IN" b="0" i="0" dirty="0">
                <a:solidFill>
                  <a:srgbClr val="FF0000"/>
                </a:solidFill>
                <a:effectLst/>
                <a:latin typeface="IBM Plex Sans"/>
              </a:rPr>
              <a:t>/</a:t>
            </a:r>
            <a:r>
              <a:rPr lang="en-IN" b="0" i="0" dirty="0" err="1">
                <a:solidFill>
                  <a:srgbClr val="FF0000"/>
                </a:solidFill>
                <a:effectLst/>
                <a:latin typeface="IBM Plex Sans"/>
              </a:rPr>
              <a:t>Rc</a:t>
            </a:r>
            <a:r>
              <a:rPr lang="en-IN" b="0" i="0" dirty="0">
                <a:solidFill>
                  <a:srgbClr val="FF0000"/>
                </a:solidFill>
                <a:effectLst/>
                <a:latin typeface="IBM Plex Sans"/>
              </a:rPr>
              <a:t>) = (V2-Vo)/Rf</a:t>
            </a:r>
          </a:p>
          <a:p>
            <a:pPr algn="just" fontAlgn="base"/>
            <a:endParaRPr lang="en-IN" b="0" i="0" dirty="0">
              <a:solidFill>
                <a:schemeClr val="accent6">
                  <a:lumMod val="60000"/>
                  <a:lumOff val="40000"/>
                </a:schemeClr>
              </a:solidFill>
              <a:effectLst/>
              <a:latin typeface="IBM Plex Sans"/>
            </a:endParaRPr>
          </a:p>
          <a:p>
            <a:pPr algn="just" fontAlgn="base"/>
            <a:r>
              <a:rPr lang="en-IN" b="0" i="0" dirty="0">
                <a:solidFill>
                  <a:schemeClr val="accent6">
                    <a:lumMod val="60000"/>
                    <a:lumOff val="40000"/>
                  </a:schemeClr>
                </a:solidFill>
                <a:effectLst/>
                <a:latin typeface="IBM Plex Sans"/>
              </a:rPr>
              <a:t>Neglecting V2,we get </a:t>
            </a:r>
            <a:endParaRPr lang="en-IN" dirty="0">
              <a:solidFill>
                <a:schemeClr val="accent6">
                  <a:lumMod val="60000"/>
                  <a:lumOff val="40000"/>
                </a:schemeClr>
              </a:solidFill>
              <a:latin typeface="IBM Plex Sans"/>
            </a:endParaRPr>
          </a:p>
          <a:p>
            <a:pPr algn="ctr" fontAlgn="base"/>
            <a:endParaRPr lang="en-IN" b="0" i="0" dirty="0">
              <a:solidFill>
                <a:srgbClr val="FF0000"/>
              </a:solidFill>
              <a:effectLst/>
              <a:latin typeface="IBM Plex Sans"/>
            </a:endParaRPr>
          </a:p>
          <a:p>
            <a:pPr algn="ctr" fontAlgn="base"/>
            <a:r>
              <a:rPr lang="en-IN" b="0" i="0" dirty="0" err="1">
                <a:solidFill>
                  <a:srgbClr val="FF0000"/>
                </a:solidFill>
                <a:effectLst/>
                <a:latin typeface="IBM Plex Sans"/>
              </a:rPr>
              <a:t>Va</a:t>
            </a:r>
            <a:r>
              <a:rPr lang="en-IN" b="0" i="0" dirty="0">
                <a:solidFill>
                  <a:srgbClr val="FF0000"/>
                </a:solidFill>
                <a:effectLst/>
                <a:latin typeface="IBM Plex Sans"/>
              </a:rPr>
              <a:t>/Ra + </a:t>
            </a:r>
            <a:r>
              <a:rPr lang="en-IN" b="0" i="0" dirty="0" err="1">
                <a:solidFill>
                  <a:srgbClr val="FF0000"/>
                </a:solidFill>
                <a:effectLst/>
                <a:latin typeface="IBM Plex Sans"/>
              </a:rPr>
              <a:t>Vb</a:t>
            </a:r>
            <a:r>
              <a:rPr lang="en-IN" b="0" i="0" dirty="0">
                <a:solidFill>
                  <a:srgbClr val="FF0000"/>
                </a:solidFill>
                <a:effectLst/>
                <a:latin typeface="IBM Plex Sans"/>
              </a:rPr>
              <a:t>/Rb + </a:t>
            </a:r>
            <a:r>
              <a:rPr lang="en-IN" b="0" i="0" dirty="0" err="1">
                <a:solidFill>
                  <a:srgbClr val="FF0000"/>
                </a:solidFill>
                <a:effectLst/>
                <a:latin typeface="IBM Plex Sans"/>
              </a:rPr>
              <a:t>Vc</a:t>
            </a:r>
            <a:r>
              <a:rPr lang="en-IN" b="0" i="0" dirty="0">
                <a:solidFill>
                  <a:srgbClr val="FF0000"/>
                </a:solidFill>
                <a:effectLst/>
                <a:latin typeface="IBM Plex Sans"/>
              </a:rPr>
              <a:t>/</a:t>
            </a:r>
            <a:r>
              <a:rPr lang="en-IN" b="0" i="0" dirty="0" err="1">
                <a:solidFill>
                  <a:srgbClr val="FF0000"/>
                </a:solidFill>
                <a:effectLst/>
                <a:latin typeface="IBM Plex Sans"/>
              </a:rPr>
              <a:t>Rc</a:t>
            </a:r>
            <a:r>
              <a:rPr lang="en-IN" b="0" i="0" dirty="0">
                <a:solidFill>
                  <a:srgbClr val="FF0000"/>
                </a:solidFill>
                <a:effectLst/>
                <a:latin typeface="IBM Plex Sans"/>
              </a:rPr>
              <a:t> = -Vo/Rf</a:t>
            </a:r>
          </a:p>
          <a:p>
            <a:pPr algn="ctr" fontAlgn="base"/>
            <a:r>
              <a:rPr lang="en-IN" b="0" i="0" dirty="0">
                <a:solidFill>
                  <a:srgbClr val="FF0000"/>
                </a:solidFill>
                <a:effectLst/>
                <a:latin typeface="IBM Plex Sans"/>
              </a:rPr>
              <a:t>Vo = -Rf ((</a:t>
            </a:r>
            <a:r>
              <a:rPr lang="en-IN" b="0" i="0" dirty="0" err="1">
                <a:solidFill>
                  <a:srgbClr val="FF0000"/>
                </a:solidFill>
                <a:effectLst/>
                <a:latin typeface="IBM Plex Sans"/>
              </a:rPr>
              <a:t>Va</a:t>
            </a:r>
            <a:r>
              <a:rPr lang="en-IN" b="0" i="0" dirty="0">
                <a:solidFill>
                  <a:srgbClr val="FF0000"/>
                </a:solidFill>
                <a:effectLst/>
                <a:latin typeface="IBM Plex Sans"/>
              </a:rPr>
              <a:t>/Ra)+(</a:t>
            </a:r>
            <a:r>
              <a:rPr lang="en-IN" b="0" i="0" dirty="0" err="1">
                <a:solidFill>
                  <a:srgbClr val="FF0000"/>
                </a:solidFill>
                <a:effectLst/>
                <a:latin typeface="IBM Plex Sans"/>
              </a:rPr>
              <a:t>Vb</a:t>
            </a:r>
            <a:r>
              <a:rPr lang="en-IN" b="0" i="0" dirty="0">
                <a:solidFill>
                  <a:srgbClr val="FF0000"/>
                </a:solidFill>
                <a:effectLst/>
                <a:latin typeface="IBM Plex Sans"/>
              </a:rPr>
              <a:t>/Rb)+(</a:t>
            </a:r>
            <a:r>
              <a:rPr lang="en-IN" b="0" i="0" dirty="0" err="1">
                <a:solidFill>
                  <a:srgbClr val="FF0000"/>
                </a:solidFill>
                <a:effectLst/>
                <a:latin typeface="IBM Plex Sans"/>
              </a:rPr>
              <a:t>Vc</a:t>
            </a:r>
            <a:r>
              <a:rPr lang="en-IN" b="0" i="0" dirty="0">
                <a:solidFill>
                  <a:srgbClr val="FF0000"/>
                </a:solidFill>
                <a:effectLst/>
                <a:latin typeface="IBM Plex Sans"/>
              </a:rPr>
              <a:t>/</a:t>
            </a:r>
            <a:r>
              <a:rPr lang="en-IN" b="0" i="0" dirty="0" err="1">
                <a:solidFill>
                  <a:srgbClr val="FF0000"/>
                </a:solidFill>
                <a:effectLst/>
                <a:latin typeface="IBM Plex Sans"/>
              </a:rPr>
              <a:t>Rc</a:t>
            </a:r>
            <a:r>
              <a:rPr lang="en-IN" b="0" i="0" dirty="0">
                <a:solidFill>
                  <a:srgbClr val="FF0000"/>
                </a:solidFill>
                <a:effectLst/>
                <a:latin typeface="IBM Plex Sans"/>
              </a:rPr>
              <a:t>))</a:t>
            </a:r>
          </a:p>
        </p:txBody>
      </p:sp>
    </p:spTree>
    <p:extLst>
      <p:ext uri="{BB962C8B-B14F-4D97-AF65-F5344CB8AC3E}">
        <p14:creationId xmlns:p14="http://schemas.microsoft.com/office/powerpoint/2010/main" val="4101926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3" name="TextBox 2">
            <a:extLst>
              <a:ext uri="{FF2B5EF4-FFF2-40B4-BE49-F238E27FC236}">
                <a16:creationId xmlns:a16="http://schemas.microsoft.com/office/drawing/2014/main" id="{BC0E1061-2EFB-4A57-9E8D-A52CC8A29DA1}"/>
              </a:ext>
            </a:extLst>
          </p:cNvPr>
          <p:cNvSpPr txBox="1"/>
          <p:nvPr/>
        </p:nvSpPr>
        <p:spPr>
          <a:xfrm>
            <a:off x="2371060" y="862649"/>
            <a:ext cx="4572000" cy="1384995"/>
          </a:xfrm>
          <a:prstGeom prst="rect">
            <a:avLst/>
          </a:prstGeom>
          <a:noFill/>
        </p:spPr>
        <p:txBody>
          <a:bodyPr wrap="square">
            <a:spAutoFit/>
          </a:bodyPr>
          <a:lstStyle/>
          <a:p>
            <a:pPr algn="ctr" fontAlgn="base"/>
            <a:r>
              <a:rPr lang="en-IN" b="0" i="0">
                <a:solidFill>
                  <a:srgbClr val="FF0000"/>
                </a:solidFill>
                <a:effectLst/>
                <a:latin typeface="IBM Plex Sans"/>
              </a:rPr>
              <a:t>Vo = -((Rf/Ra )</a:t>
            </a:r>
            <a:r>
              <a:rPr lang="en-IN" b="0" i="0" err="1">
                <a:solidFill>
                  <a:srgbClr val="FF0000"/>
                </a:solidFill>
                <a:effectLst/>
                <a:latin typeface="IBM Plex Sans"/>
              </a:rPr>
              <a:t>Va</a:t>
            </a:r>
            <a:r>
              <a:rPr lang="en-IN" b="0" i="0">
                <a:solidFill>
                  <a:srgbClr val="FF0000"/>
                </a:solidFill>
                <a:effectLst/>
                <a:latin typeface="IBM Plex Sans"/>
              </a:rPr>
              <a:t> + (Rf/Rb) </a:t>
            </a:r>
            <a:r>
              <a:rPr lang="en-IN" b="0" i="0" err="1">
                <a:solidFill>
                  <a:srgbClr val="FF0000"/>
                </a:solidFill>
                <a:effectLst/>
                <a:latin typeface="IBM Plex Sans"/>
              </a:rPr>
              <a:t>Vb</a:t>
            </a:r>
            <a:r>
              <a:rPr lang="en-IN" b="0" i="0">
                <a:solidFill>
                  <a:srgbClr val="FF0000"/>
                </a:solidFill>
                <a:effectLst/>
                <a:latin typeface="IBM Plex Sans"/>
              </a:rPr>
              <a:t> + (Rf/</a:t>
            </a:r>
            <a:r>
              <a:rPr lang="en-IN" b="0" i="0" err="1">
                <a:solidFill>
                  <a:srgbClr val="FF0000"/>
                </a:solidFill>
                <a:effectLst/>
                <a:latin typeface="IBM Plex Sans"/>
              </a:rPr>
              <a:t>Rc</a:t>
            </a:r>
            <a:r>
              <a:rPr lang="en-IN" b="0" i="0">
                <a:solidFill>
                  <a:srgbClr val="FF0000"/>
                </a:solidFill>
                <a:effectLst/>
                <a:latin typeface="IBM Plex Sans"/>
              </a:rPr>
              <a:t>) </a:t>
            </a:r>
            <a:r>
              <a:rPr lang="en-IN" b="0" i="0" err="1">
                <a:solidFill>
                  <a:srgbClr val="FF0000"/>
                </a:solidFill>
                <a:effectLst/>
                <a:latin typeface="IBM Plex Sans"/>
              </a:rPr>
              <a:t>Vc</a:t>
            </a:r>
            <a:r>
              <a:rPr lang="en-IN" b="0" i="0">
                <a:solidFill>
                  <a:srgbClr val="FF0000"/>
                </a:solidFill>
                <a:effectLst/>
                <a:latin typeface="IBM Plex Sans"/>
              </a:rPr>
              <a:t>)……..(2)</a:t>
            </a:r>
          </a:p>
          <a:p>
            <a:pPr algn="l" fontAlgn="base"/>
            <a:endParaRPr lang="en-IN" b="0" i="0">
              <a:solidFill>
                <a:schemeClr val="accent6">
                  <a:lumMod val="60000"/>
                  <a:lumOff val="40000"/>
                </a:schemeClr>
              </a:solidFill>
              <a:effectLst/>
              <a:latin typeface="IBM Plex Sans"/>
            </a:endParaRPr>
          </a:p>
          <a:p>
            <a:pPr algn="l" fontAlgn="base"/>
            <a:r>
              <a:rPr lang="en-IN" b="0" i="0">
                <a:solidFill>
                  <a:schemeClr val="accent6">
                    <a:lumMod val="60000"/>
                    <a:lumOff val="40000"/>
                  </a:schemeClr>
                </a:solidFill>
                <a:effectLst/>
                <a:latin typeface="IBM Plex Sans"/>
              </a:rPr>
              <a:t>If resistor Ra, Rb, </a:t>
            </a:r>
            <a:r>
              <a:rPr lang="en-IN" b="0" i="0" err="1">
                <a:solidFill>
                  <a:schemeClr val="accent6">
                    <a:lumMod val="60000"/>
                    <a:lumOff val="40000"/>
                  </a:schemeClr>
                </a:solidFill>
                <a:effectLst/>
                <a:latin typeface="IBM Plex Sans"/>
              </a:rPr>
              <a:t>Rc</a:t>
            </a:r>
            <a:r>
              <a:rPr lang="en-IN" b="0" i="0">
                <a:solidFill>
                  <a:schemeClr val="accent6">
                    <a:lumMod val="60000"/>
                    <a:lumOff val="40000"/>
                  </a:schemeClr>
                </a:solidFill>
                <a:effectLst/>
                <a:latin typeface="IBM Plex Sans"/>
              </a:rPr>
              <a:t> has same value </a:t>
            </a:r>
            <a:r>
              <a:rPr lang="en-IN" b="0" i="0" err="1">
                <a:solidFill>
                  <a:schemeClr val="accent6">
                    <a:lumMod val="60000"/>
                    <a:lumOff val="40000"/>
                  </a:schemeClr>
                </a:solidFill>
                <a:effectLst/>
                <a:latin typeface="IBM Plex Sans"/>
              </a:rPr>
              <a:t>ie</a:t>
            </a:r>
            <a:r>
              <a:rPr lang="en-IN" b="0" i="0">
                <a:solidFill>
                  <a:schemeClr val="accent6">
                    <a:lumMod val="60000"/>
                    <a:lumOff val="40000"/>
                  </a:schemeClr>
                </a:solidFill>
                <a:effectLst/>
                <a:latin typeface="IBM Plex Sans"/>
              </a:rPr>
              <a:t>; Ra=Rb=</a:t>
            </a:r>
            <a:r>
              <a:rPr lang="en-IN" b="0" i="0" err="1">
                <a:solidFill>
                  <a:schemeClr val="accent6">
                    <a:lumMod val="60000"/>
                    <a:lumOff val="40000"/>
                  </a:schemeClr>
                </a:solidFill>
                <a:effectLst/>
                <a:latin typeface="IBM Plex Sans"/>
              </a:rPr>
              <a:t>Rc</a:t>
            </a:r>
            <a:r>
              <a:rPr lang="en-IN" b="0" i="0">
                <a:solidFill>
                  <a:schemeClr val="accent6">
                    <a:lumMod val="60000"/>
                    <a:lumOff val="40000"/>
                  </a:schemeClr>
                </a:solidFill>
                <a:effectLst/>
                <a:latin typeface="IBM Plex Sans"/>
              </a:rPr>
              <a:t>=R, then equation (2) can be written as</a:t>
            </a:r>
          </a:p>
          <a:p>
            <a:pPr algn="ctr" fontAlgn="base"/>
            <a:endParaRPr lang="en-IN" b="0" i="0">
              <a:solidFill>
                <a:srgbClr val="FF0000"/>
              </a:solidFill>
              <a:effectLst/>
              <a:latin typeface="IBM Plex Sans"/>
            </a:endParaRPr>
          </a:p>
          <a:p>
            <a:pPr algn="ctr" fontAlgn="base"/>
            <a:r>
              <a:rPr lang="en-IN" b="0" i="0">
                <a:solidFill>
                  <a:srgbClr val="FF0000"/>
                </a:solidFill>
                <a:effectLst/>
                <a:latin typeface="IBM Plex Sans"/>
              </a:rPr>
              <a:t>Vo = -(Rf/R) x (</a:t>
            </a:r>
            <a:r>
              <a:rPr lang="en-IN" b="0" i="0" err="1">
                <a:solidFill>
                  <a:srgbClr val="FF0000"/>
                </a:solidFill>
                <a:effectLst/>
                <a:latin typeface="IBM Plex Sans"/>
              </a:rPr>
              <a:t>Va</a:t>
            </a:r>
            <a:r>
              <a:rPr lang="en-IN" b="0" i="0">
                <a:solidFill>
                  <a:srgbClr val="FF0000"/>
                </a:solidFill>
                <a:effectLst/>
                <a:latin typeface="IBM Plex Sans"/>
              </a:rPr>
              <a:t> + </a:t>
            </a:r>
            <a:r>
              <a:rPr lang="en-IN" b="0" i="0" err="1">
                <a:solidFill>
                  <a:srgbClr val="FF0000"/>
                </a:solidFill>
                <a:effectLst/>
                <a:latin typeface="IBM Plex Sans"/>
              </a:rPr>
              <a:t>Vb</a:t>
            </a:r>
            <a:r>
              <a:rPr lang="en-IN" b="0" i="0">
                <a:solidFill>
                  <a:srgbClr val="FF0000"/>
                </a:solidFill>
                <a:effectLst/>
                <a:latin typeface="IBM Plex Sans"/>
              </a:rPr>
              <a:t> +</a:t>
            </a:r>
            <a:r>
              <a:rPr lang="en-IN" b="0" i="0" err="1">
                <a:solidFill>
                  <a:srgbClr val="FF0000"/>
                </a:solidFill>
                <a:effectLst/>
                <a:latin typeface="IBM Plex Sans"/>
              </a:rPr>
              <a:t>Vc</a:t>
            </a:r>
            <a:r>
              <a:rPr lang="en-IN" b="0" i="0">
                <a:solidFill>
                  <a:srgbClr val="FF0000"/>
                </a:solidFill>
                <a:effectLst/>
                <a:latin typeface="IBM Plex Sans"/>
              </a:rPr>
              <a:t>)…………….(3)</a:t>
            </a:r>
          </a:p>
        </p:txBody>
      </p:sp>
      <p:sp>
        <p:nvSpPr>
          <p:cNvPr id="5" name="TextBox 4">
            <a:extLst>
              <a:ext uri="{FF2B5EF4-FFF2-40B4-BE49-F238E27FC236}">
                <a16:creationId xmlns:a16="http://schemas.microsoft.com/office/drawing/2014/main" id="{EAA14785-BDBE-47BA-9A42-E008F1BB88A7}"/>
              </a:ext>
            </a:extLst>
          </p:cNvPr>
          <p:cNvSpPr txBox="1"/>
          <p:nvPr/>
        </p:nvSpPr>
        <p:spPr>
          <a:xfrm>
            <a:off x="2286000" y="2450511"/>
            <a:ext cx="4572000" cy="954107"/>
          </a:xfrm>
          <a:prstGeom prst="rect">
            <a:avLst/>
          </a:prstGeom>
          <a:noFill/>
        </p:spPr>
        <p:txBody>
          <a:bodyPr wrap="square">
            <a:spAutoFit/>
          </a:bodyPr>
          <a:lstStyle/>
          <a:p>
            <a:pPr algn="l" fontAlgn="base"/>
            <a:r>
              <a:rPr lang="en-US" b="0" i="0">
                <a:solidFill>
                  <a:schemeClr val="accent6">
                    <a:lumMod val="60000"/>
                    <a:lumOff val="40000"/>
                  </a:schemeClr>
                </a:solidFill>
                <a:effectLst/>
                <a:latin typeface="IBM Plex Sans"/>
              </a:rPr>
              <a:t>If the values of Rf and R are made equal , then the equation becomes,</a:t>
            </a:r>
          </a:p>
          <a:p>
            <a:pPr algn="ctr" fontAlgn="base"/>
            <a:endParaRPr lang="en-US" b="0" i="0">
              <a:solidFill>
                <a:srgbClr val="FF0000"/>
              </a:solidFill>
              <a:effectLst/>
              <a:latin typeface="IBM Plex Sans"/>
            </a:endParaRPr>
          </a:p>
          <a:p>
            <a:pPr algn="ctr" fontAlgn="base"/>
            <a:r>
              <a:rPr lang="en-US" b="0" i="0">
                <a:solidFill>
                  <a:srgbClr val="FF0000"/>
                </a:solidFill>
                <a:effectLst/>
                <a:latin typeface="IBM Plex Sans"/>
              </a:rPr>
              <a:t>Vo = -(</a:t>
            </a:r>
            <a:r>
              <a:rPr lang="en-US" b="0" i="0" err="1">
                <a:solidFill>
                  <a:srgbClr val="FF0000"/>
                </a:solidFill>
                <a:effectLst/>
                <a:latin typeface="IBM Plex Sans"/>
              </a:rPr>
              <a:t>Va</a:t>
            </a:r>
            <a:r>
              <a:rPr lang="en-US" b="0" i="0">
                <a:solidFill>
                  <a:srgbClr val="FF0000"/>
                </a:solidFill>
                <a:effectLst/>
                <a:latin typeface="IBM Plex Sans"/>
              </a:rPr>
              <a:t> + </a:t>
            </a:r>
            <a:r>
              <a:rPr lang="en-US" b="0" i="0" err="1">
                <a:solidFill>
                  <a:srgbClr val="FF0000"/>
                </a:solidFill>
                <a:effectLst/>
                <a:latin typeface="IBM Plex Sans"/>
              </a:rPr>
              <a:t>Vb</a:t>
            </a:r>
            <a:r>
              <a:rPr lang="en-US" b="0" i="0">
                <a:solidFill>
                  <a:srgbClr val="FF0000"/>
                </a:solidFill>
                <a:effectLst/>
                <a:latin typeface="IBM Plex Sans"/>
              </a:rPr>
              <a:t> +</a:t>
            </a:r>
            <a:r>
              <a:rPr lang="en-US" b="0" i="0" err="1">
                <a:solidFill>
                  <a:srgbClr val="FF0000"/>
                </a:solidFill>
                <a:effectLst/>
                <a:latin typeface="IBM Plex Sans"/>
              </a:rPr>
              <a:t>Vc</a:t>
            </a:r>
            <a:r>
              <a:rPr lang="en-US" b="0" i="0">
                <a:solidFill>
                  <a:srgbClr val="FF0000"/>
                </a:solidFill>
                <a:effectLst/>
                <a:latin typeface="IBM Plex Sans"/>
              </a:rPr>
              <a:t>)</a:t>
            </a:r>
          </a:p>
        </p:txBody>
      </p:sp>
    </p:spTree>
    <p:extLst>
      <p:ext uri="{BB962C8B-B14F-4D97-AF65-F5344CB8AC3E}">
        <p14:creationId xmlns:p14="http://schemas.microsoft.com/office/powerpoint/2010/main" val="1921760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2" name="TextBox 1">
            <a:extLst>
              <a:ext uri="{FF2B5EF4-FFF2-40B4-BE49-F238E27FC236}">
                <a16:creationId xmlns:a16="http://schemas.microsoft.com/office/drawing/2014/main" id="{6FC03BB4-12CA-484A-ACDB-7179354CD9B8}"/>
              </a:ext>
            </a:extLst>
          </p:cNvPr>
          <p:cNvSpPr txBox="1"/>
          <p:nvPr/>
        </p:nvSpPr>
        <p:spPr>
          <a:xfrm>
            <a:off x="476496" y="495052"/>
            <a:ext cx="33740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bg1">
                    <a:lumMod val="95000"/>
                  </a:schemeClr>
                </a:solidFill>
              </a:rPr>
              <a:t>Falstad Simulation:</a:t>
            </a:r>
          </a:p>
        </p:txBody>
      </p:sp>
      <p:pic>
        <p:nvPicPr>
          <p:cNvPr id="3" name="Picture 3" descr="Diagram, schematic, arrow&#10;&#10;Description automatically generated">
            <a:extLst>
              <a:ext uri="{FF2B5EF4-FFF2-40B4-BE49-F238E27FC236}">
                <a16:creationId xmlns:a16="http://schemas.microsoft.com/office/drawing/2014/main" id="{3BDAF9CC-B035-48E9-ADF6-D7A24D3D4C16}"/>
              </a:ext>
            </a:extLst>
          </p:cNvPr>
          <p:cNvPicPr>
            <a:picLocks noChangeAspect="1"/>
          </p:cNvPicPr>
          <p:nvPr/>
        </p:nvPicPr>
        <p:blipFill>
          <a:blip r:embed="rId3"/>
          <a:stretch>
            <a:fillRect/>
          </a:stretch>
        </p:blipFill>
        <p:spPr>
          <a:xfrm>
            <a:off x="474785" y="1449786"/>
            <a:ext cx="3868615" cy="2252720"/>
          </a:xfrm>
          <a:prstGeom prst="rect">
            <a:avLst/>
          </a:prstGeom>
        </p:spPr>
      </p:pic>
      <p:sp>
        <p:nvSpPr>
          <p:cNvPr id="4" name="TextBox 3">
            <a:extLst>
              <a:ext uri="{FF2B5EF4-FFF2-40B4-BE49-F238E27FC236}">
                <a16:creationId xmlns:a16="http://schemas.microsoft.com/office/drawing/2014/main" id="{68B34EE5-F1A9-4699-B863-B83BE84850FE}"/>
              </a:ext>
            </a:extLst>
          </p:cNvPr>
          <p:cNvSpPr txBox="1"/>
          <p:nvPr/>
        </p:nvSpPr>
        <p:spPr>
          <a:xfrm>
            <a:off x="5169877" y="14111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a:solidFill>
                  <a:schemeClr val="bg1">
                    <a:lumMod val="95000"/>
                  </a:schemeClr>
                </a:solidFill>
              </a:rPr>
              <a:t>OUTPUT:</a:t>
            </a:r>
          </a:p>
        </p:txBody>
      </p:sp>
      <p:pic>
        <p:nvPicPr>
          <p:cNvPr id="5" name="Picture 5" descr="A picture containing green, tiled&#10;&#10;Description automatically generated">
            <a:extLst>
              <a:ext uri="{FF2B5EF4-FFF2-40B4-BE49-F238E27FC236}">
                <a16:creationId xmlns:a16="http://schemas.microsoft.com/office/drawing/2014/main" id="{C802FB0A-014D-41CA-85C2-A19C327DAA65}"/>
              </a:ext>
            </a:extLst>
          </p:cNvPr>
          <p:cNvPicPr>
            <a:picLocks noChangeAspect="1"/>
          </p:cNvPicPr>
          <p:nvPr/>
        </p:nvPicPr>
        <p:blipFill>
          <a:blip r:embed="rId4"/>
          <a:stretch>
            <a:fillRect/>
          </a:stretch>
        </p:blipFill>
        <p:spPr>
          <a:xfrm>
            <a:off x="5213838" y="1987213"/>
            <a:ext cx="3525715" cy="1028398"/>
          </a:xfrm>
          <a:prstGeom prst="rect">
            <a:avLst/>
          </a:prstGeom>
        </p:spPr>
      </p:pic>
      <p:pic>
        <p:nvPicPr>
          <p:cNvPr id="6" name="Picture 6" descr="Chart&#10;&#10;Description automatically generated">
            <a:extLst>
              <a:ext uri="{FF2B5EF4-FFF2-40B4-BE49-F238E27FC236}">
                <a16:creationId xmlns:a16="http://schemas.microsoft.com/office/drawing/2014/main" id="{7CD0ADB7-BDDA-46D9-903D-74AB300CAE73}"/>
              </a:ext>
            </a:extLst>
          </p:cNvPr>
          <p:cNvPicPr>
            <a:picLocks noChangeAspect="1"/>
          </p:cNvPicPr>
          <p:nvPr/>
        </p:nvPicPr>
        <p:blipFill>
          <a:blip r:embed="rId5"/>
          <a:stretch>
            <a:fillRect/>
          </a:stretch>
        </p:blipFill>
        <p:spPr>
          <a:xfrm>
            <a:off x="5213838" y="3397575"/>
            <a:ext cx="3569676" cy="1144302"/>
          </a:xfrm>
          <a:prstGeom prst="rect">
            <a:avLst/>
          </a:prstGeom>
        </p:spPr>
      </p:pic>
      <p:sp>
        <p:nvSpPr>
          <p:cNvPr id="7" name="TextBox 6">
            <a:extLst>
              <a:ext uri="{FF2B5EF4-FFF2-40B4-BE49-F238E27FC236}">
                <a16:creationId xmlns:a16="http://schemas.microsoft.com/office/drawing/2014/main" id="{4520BF5A-0FE0-475D-BF75-40F20A09B886}"/>
              </a:ext>
            </a:extLst>
          </p:cNvPr>
          <p:cNvSpPr txBox="1"/>
          <p:nvPr/>
        </p:nvSpPr>
        <p:spPr>
          <a:xfrm>
            <a:off x="424229" y="4297240"/>
            <a:ext cx="30597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lumMod val="95000"/>
                  </a:schemeClr>
                </a:solidFill>
              </a:rPr>
              <a:t>Link: </a:t>
            </a:r>
            <a:r>
              <a:rPr lang="en-US">
                <a:solidFill>
                  <a:schemeClr val="bg1">
                    <a:lumMod val="95000"/>
                  </a:schemeClr>
                </a:solidFill>
                <a:hlinkClick r:id="rId6">
                  <a:extLst>
                    <a:ext uri="{A12FA001-AC4F-418D-AE19-62706E023703}">
                      <ahyp:hlinkClr xmlns:ahyp="http://schemas.microsoft.com/office/drawing/2018/hyperlinkcolor" val="tx"/>
                    </a:ext>
                  </a:extLst>
                </a:hlinkClick>
              </a:rPr>
              <a:t>Summing Amplifier</a:t>
            </a:r>
            <a:endParaRPr lang="en-US">
              <a:solidFill>
                <a:schemeClr val="bg1">
                  <a:lumMod val="95000"/>
                </a:schemeClr>
              </a:solidFill>
            </a:endParaRPr>
          </a:p>
        </p:txBody>
      </p:sp>
    </p:spTree>
    <p:extLst>
      <p:ext uri="{BB962C8B-B14F-4D97-AF65-F5344CB8AC3E}">
        <p14:creationId xmlns:p14="http://schemas.microsoft.com/office/powerpoint/2010/main" val="4284897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1"/>
          <p:cNvSpPr/>
          <p:nvPr/>
        </p:nvSpPr>
        <p:spPr>
          <a:xfrm>
            <a:off x="3969300" y="756825"/>
            <a:ext cx="1205400" cy="12054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1"/>
          <p:cNvSpPr txBox="1">
            <a:spLocks noGrp="1"/>
          </p:cNvSpPr>
          <p:nvPr>
            <p:ph type="title"/>
          </p:nvPr>
        </p:nvSpPr>
        <p:spPr>
          <a:xfrm>
            <a:off x="379367" y="2321735"/>
            <a:ext cx="8221980" cy="1205400"/>
          </a:xfrm>
          <a:prstGeom prst="rect">
            <a:avLst/>
          </a:prstGeom>
        </p:spPr>
        <p:txBody>
          <a:bodyPr spcFirstLastPara="1" wrap="square" lIns="0" tIns="0" rIns="0" bIns="0" anchor="ctr" anchorCtr="0">
            <a:noAutofit/>
          </a:bodyPr>
          <a:lstStyle/>
          <a:p>
            <a:r>
              <a:rPr lang="en" sz="4000"/>
              <a:t>FF </a:t>
            </a:r>
            <a:r>
              <a:rPr lang="en" sz="4000" b="0"/>
              <a:t>based counter</a:t>
            </a:r>
          </a:p>
          <a:p>
            <a:endParaRPr lang="en" sz="4000"/>
          </a:p>
        </p:txBody>
      </p:sp>
      <p:sp>
        <p:nvSpPr>
          <p:cNvPr id="199" name="Google Shape;199;p41"/>
          <p:cNvSpPr txBox="1">
            <a:spLocks noGrp="1"/>
          </p:cNvSpPr>
          <p:nvPr>
            <p:ph type="title" idx="2"/>
          </p:nvPr>
        </p:nvSpPr>
        <p:spPr>
          <a:xfrm>
            <a:off x="3676950" y="912963"/>
            <a:ext cx="1790100" cy="893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Tree>
    <p:extLst>
      <p:ext uri="{BB962C8B-B14F-4D97-AF65-F5344CB8AC3E}">
        <p14:creationId xmlns:p14="http://schemas.microsoft.com/office/powerpoint/2010/main" val="2574513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2" name="TextBox 1">
            <a:extLst>
              <a:ext uri="{FF2B5EF4-FFF2-40B4-BE49-F238E27FC236}">
                <a16:creationId xmlns:a16="http://schemas.microsoft.com/office/drawing/2014/main" id="{C7115A91-24DC-4172-833E-A68688B4479D}"/>
              </a:ext>
            </a:extLst>
          </p:cNvPr>
          <p:cNvSpPr txBox="1"/>
          <p:nvPr/>
        </p:nvSpPr>
        <p:spPr>
          <a:xfrm>
            <a:off x="217659" y="233430"/>
            <a:ext cx="5193195" cy="461665"/>
          </a:xfrm>
          <a:prstGeom prst="rect">
            <a:avLst/>
          </a:prstGeom>
          <a:noFill/>
        </p:spPr>
        <p:txBody>
          <a:bodyPr wrap="square" lIns="91440" tIns="45720" rIns="91440" bIns="45720" anchor="t">
            <a:spAutoFit/>
          </a:bodyPr>
          <a:lstStyle/>
          <a:p>
            <a:pPr fontAlgn="base"/>
            <a:r>
              <a:rPr lang="en-IN" sz="2400" b="1">
                <a:solidFill>
                  <a:schemeClr val="accent4"/>
                </a:solidFill>
                <a:latin typeface="IBM Plex Sans"/>
              </a:rPr>
              <a:t>What is a counter ?</a:t>
            </a:r>
            <a:endParaRPr lang="en-IN" sz="2400" b="1" i="0">
              <a:solidFill>
                <a:schemeClr val="accent4"/>
              </a:solidFill>
              <a:effectLst/>
              <a:latin typeface="IBM Plex Sans"/>
            </a:endParaRPr>
          </a:p>
        </p:txBody>
      </p:sp>
      <p:sp>
        <p:nvSpPr>
          <p:cNvPr id="4" name="TextBox 3">
            <a:extLst>
              <a:ext uri="{FF2B5EF4-FFF2-40B4-BE49-F238E27FC236}">
                <a16:creationId xmlns:a16="http://schemas.microsoft.com/office/drawing/2014/main" id="{DB3AB1D7-4CEC-465C-9AAC-A5DBD056EC90}"/>
              </a:ext>
            </a:extLst>
          </p:cNvPr>
          <p:cNvSpPr txBox="1"/>
          <p:nvPr/>
        </p:nvSpPr>
        <p:spPr>
          <a:xfrm>
            <a:off x="284922" y="918543"/>
            <a:ext cx="8574153" cy="35548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500">
                <a:solidFill>
                  <a:srgbClr val="FFFFFF"/>
                </a:solidFill>
              </a:rPr>
              <a:t>A counter is a device which it can count any particular event on the basis of how many times that the particular event is occurred.</a:t>
            </a:r>
          </a:p>
          <a:p>
            <a:pPr marL="285750" indent="-285750">
              <a:buChar char="•"/>
            </a:pPr>
            <a:r>
              <a:rPr lang="en-US" sz="1500">
                <a:solidFill>
                  <a:srgbClr val="FFFFFF"/>
                </a:solidFill>
              </a:rPr>
              <a:t>In digital circuits, the counter can count and store the number of time any particular event or process have occurred, depending on a clock signal.</a:t>
            </a:r>
          </a:p>
          <a:p>
            <a:endParaRPr lang="en-US" b="1">
              <a:solidFill>
                <a:srgbClr val="FFFFFF"/>
              </a:solidFill>
            </a:endParaRPr>
          </a:p>
          <a:p>
            <a:r>
              <a:rPr lang="en-US" sz="1600" b="1">
                <a:solidFill>
                  <a:srgbClr val="FFFFFF"/>
                </a:solidFill>
              </a:rPr>
              <a:t>Types of counter:</a:t>
            </a:r>
          </a:p>
          <a:p>
            <a:pPr marL="285750" indent="-285750">
              <a:buChar char="•"/>
            </a:pPr>
            <a:r>
              <a:rPr lang="en-US" sz="1500">
                <a:solidFill>
                  <a:srgbClr val="FFFFFF"/>
                </a:solidFill>
              </a:rPr>
              <a:t>Asynchronous counter.</a:t>
            </a:r>
          </a:p>
          <a:p>
            <a:pPr marL="285750" indent="-285750">
              <a:buChar char="•"/>
            </a:pPr>
            <a:r>
              <a:rPr lang="en-US" sz="1500">
                <a:solidFill>
                  <a:srgbClr val="FFFFFF"/>
                </a:solidFill>
              </a:rPr>
              <a:t>Synchronous counter.</a:t>
            </a:r>
          </a:p>
          <a:p>
            <a:endParaRPr lang="en-US" sz="1500">
              <a:solidFill>
                <a:srgbClr val="FFFFFF"/>
              </a:solidFill>
            </a:endParaRPr>
          </a:p>
          <a:p>
            <a:r>
              <a:rPr lang="en-US" sz="1500">
                <a:solidFill>
                  <a:srgbClr val="FFFFFF"/>
                </a:solidFill>
              </a:rPr>
              <a:t>For our project we will be using Synchronous counter, and in synchronous counter there are two types:</a:t>
            </a:r>
          </a:p>
          <a:p>
            <a:pPr marL="285750" indent="-285750">
              <a:buChar char="•"/>
            </a:pPr>
            <a:r>
              <a:rPr lang="en-US" sz="1500">
                <a:solidFill>
                  <a:srgbClr val="FFFFFF"/>
                </a:solidFill>
              </a:rPr>
              <a:t>Synchronous up counter.</a:t>
            </a:r>
          </a:p>
          <a:p>
            <a:pPr marL="285750" indent="-285750">
              <a:buChar char="•"/>
            </a:pPr>
            <a:r>
              <a:rPr lang="en-US" sz="1500">
                <a:solidFill>
                  <a:srgbClr val="FFFFFF"/>
                </a:solidFill>
              </a:rPr>
              <a:t>Synchronous down counter.</a:t>
            </a:r>
          </a:p>
          <a:p>
            <a:pPr marL="285750" indent="-285750">
              <a:buChar char="•"/>
            </a:pPr>
            <a:endParaRPr lang="en-US" sz="1500">
              <a:solidFill>
                <a:srgbClr val="FFFFFF"/>
              </a:solidFill>
            </a:endParaRPr>
          </a:p>
          <a:p>
            <a:r>
              <a:rPr lang="en-US" sz="1500">
                <a:solidFill>
                  <a:srgbClr val="FFFFFF"/>
                </a:solidFill>
              </a:rPr>
              <a:t>We will be using synchronous up counter for this project.</a:t>
            </a:r>
          </a:p>
        </p:txBody>
      </p:sp>
    </p:spTree>
    <p:extLst>
      <p:ext uri="{BB962C8B-B14F-4D97-AF65-F5344CB8AC3E}">
        <p14:creationId xmlns:p14="http://schemas.microsoft.com/office/powerpoint/2010/main" val="2687703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2" name="TextBox 1">
            <a:extLst>
              <a:ext uri="{FF2B5EF4-FFF2-40B4-BE49-F238E27FC236}">
                <a16:creationId xmlns:a16="http://schemas.microsoft.com/office/drawing/2014/main" id="{C7115A91-24DC-4172-833E-A68688B4479D}"/>
              </a:ext>
            </a:extLst>
          </p:cNvPr>
          <p:cNvSpPr txBox="1"/>
          <p:nvPr/>
        </p:nvSpPr>
        <p:spPr>
          <a:xfrm>
            <a:off x="217659" y="233430"/>
            <a:ext cx="5193195" cy="461665"/>
          </a:xfrm>
          <a:prstGeom prst="rect">
            <a:avLst/>
          </a:prstGeom>
          <a:noFill/>
        </p:spPr>
        <p:txBody>
          <a:bodyPr wrap="square" lIns="91440" tIns="45720" rIns="91440" bIns="45720" anchor="t">
            <a:spAutoFit/>
          </a:bodyPr>
          <a:lstStyle/>
          <a:p>
            <a:pPr fontAlgn="base"/>
            <a:r>
              <a:rPr lang="en-IN" sz="2400" b="1">
                <a:solidFill>
                  <a:schemeClr val="accent4"/>
                </a:solidFill>
                <a:latin typeface="IBM Plex Sans"/>
              </a:rPr>
              <a:t>4 bit Synchronous up counter</a:t>
            </a:r>
            <a:endParaRPr lang="en-IN" sz="2400" b="1" i="0">
              <a:solidFill>
                <a:schemeClr val="accent4"/>
              </a:solidFill>
              <a:effectLst/>
              <a:latin typeface="IBM Plex Sans"/>
            </a:endParaRPr>
          </a:p>
        </p:txBody>
      </p:sp>
      <p:sp>
        <p:nvSpPr>
          <p:cNvPr id="4" name="TextBox 3">
            <a:extLst>
              <a:ext uri="{FF2B5EF4-FFF2-40B4-BE49-F238E27FC236}">
                <a16:creationId xmlns:a16="http://schemas.microsoft.com/office/drawing/2014/main" id="{DB3AB1D7-4CEC-465C-9AAC-A5DBD056EC90}"/>
              </a:ext>
            </a:extLst>
          </p:cNvPr>
          <p:cNvSpPr txBox="1"/>
          <p:nvPr/>
        </p:nvSpPr>
        <p:spPr>
          <a:xfrm>
            <a:off x="251792" y="1001369"/>
            <a:ext cx="857415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solidFill>
                  <a:srgbClr val="FFFFFF"/>
                </a:solidFill>
              </a:rPr>
              <a:t>In </a:t>
            </a:r>
            <a:r>
              <a:rPr lang="en-US" b="1">
                <a:solidFill>
                  <a:srgbClr val="FFFFFF"/>
                </a:solidFill>
              </a:rPr>
              <a:t>Synchronous Counter</a:t>
            </a:r>
            <a:r>
              <a:rPr lang="en-US">
                <a:solidFill>
                  <a:srgbClr val="FFFFFF"/>
                </a:solidFill>
              </a:rPr>
              <a:t>, the external clock signal is connected to the clock input of every individual JK flip-flop within the counter so that all the flip-flops are clocked together simultaneously (in parallel) at the same time with results in no propagation delay.</a:t>
            </a:r>
          </a:p>
          <a:p>
            <a:pPr marL="285750" indent="-285750">
              <a:buChar char="•"/>
            </a:pPr>
            <a:endParaRPr lang="en-US">
              <a:solidFill>
                <a:srgbClr val="FFFFFF"/>
              </a:solidFill>
            </a:endParaRPr>
          </a:p>
        </p:txBody>
      </p:sp>
      <p:pic>
        <p:nvPicPr>
          <p:cNvPr id="8" name="Picture 8" descr="Diagram&#10;&#10;Description automatically generated">
            <a:extLst>
              <a:ext uri="{FF2B5EF4-FFF2-40B4-BE49-F238E27FC236}">
                <a16:creationId xmlns:a16="http://schemas.microsoft.com/office/drawing/2014/main" id="{0D426373-2F46-4F35-99C4-3D1378EDFB0F}"/>
              </a:ext>
            </a:extLst>
          </p:cNvPr>
          <p:cNvPicPr>
            <a:picLocks noChangeAspect="1"/>
          </p:cNvPicPr>
          <p:nvPr/>
        </p:nvPicPr>
        <p:blipFill>
          <a:blip r:embed="rId3"/>
          <a:stretch>
            <a:fillRect/>
          </a:stretch>
        </p:blipFill>
        <p:spPr>
          <a:xfrm>
            <a:off x="1618422" y="2259397"/>
            <a:ext cx="4797287" cy="2090730"/>
          </a:xfrm>
          <a:prstGeom prst="rect">
            <a:avLst/>
          </a:prstGeom>
        </p:spPr>
      </p:pic>
    </p:spTree>
    <p:extLst>
      <p:ext uri="{BB962C8B-B14F-4D97-AF65-F5344CB8AC3E}">
        <p14:creationId xmlns:p14="http://schemas.microsoft.com/office/powerpoint/2010/main" val="25243260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3" name="TextBox 2">
            <a:extLst>
              <a:ext uri="{FF2B5EF4-FFF2-40B4-BE49-F238E27FC236}">
                <a16:creationId xmlns:a16="http://schemas.microsoft.com/office/drawing/2014/main" id="{E2535683-580C-4E5D-A419-E5CACF746C75}"/>
              </a:ext>
            </a:extLst>
          </p:cNvPr>
          <p:cNvSpPr txBox="1"/>
          <p:nvPr/>
        </p:nvSpPr>
        <p:spPr>
          <a:xfrm>
            <a:off x="424229" y="4297240"/>
            <a:ext cx="30597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lumMod val="95000"/>
                  </a:schemeClr>
                </a:solidFill>
              </a:rPr>
              <a:t>Link: </a:t>
            </a:r>
            <a:r>
              <a:rPr lang="en-US">
                <a:solidFill>
                  <a:schemeClr val="bg1">
                    <a:lumMod val="95000"/>
                  </a:schemeClr>
                </a:solidFill>
                <a:hlinkClick r:id="rId3">
                  <a:extLst>
                    <a:ext uri="{A12FA001-AC4F-418D-AE19-62706E023703}">
                      <ahyp:hlinkClr xmlns:ahyp="http://schemas.microsoft.com/office/drawing/2018/hyperlinkcolor" val="tx"/>
                    </a:ext>
                  </a:extLst>
                </a:hlinkClick>
              </a:rPr>
              <a:t>4 bit Synchronous up counter</a:t>
            </a:r>
          </a:p>
        </p:txBody>
      </p:sp>
      <p:sp>
        <p:nvSpPr>
          <p:cNvPr id="5" name="TextBox 4">
            <a:extLst>
              <a:ext uri="{FF2B5EF4-FFF2-40B4-BE49-F238E27FC236}">
                <a16:creationId xmlns:a16="http://schemas.microsoft.com/office/drawing/2014/main" id="{835A952E-5CD5-413F-A091-30BD3279333B}"/>
              </a:ext>
            </a:extLst>
          </p:cNvPr>
          <p:cNvSpPr txBox="1"/>
          <p:nvPr/>
        </p:nvSpPr>
        <p:spPr>
          <a:xfrm>
            <a:off x="476496" y="495052"/>
            <a:ext cx="33740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bg1">
                    <a:lumMod val="95000"/>
                  </a:schemeClr>
                </a:solidFill>
              </a:rPr>
              <a:t>Falstad Simulation:</a:t>
            </a:r>
          </a:p>
        </p:txBody>
      </p:sp>
      <p:pic>
        <p:nvPicPr>
          <p:cNvPr id="6" name="Picture 6">
            <a:extLst>
              <a:ext uri="{FF2B5EF4-FFF2-40B4-BE49-F238E27FC236}">
                <a16:creationId xmlns:a16="http://schemas.microsoft.com/office/drawing/2014/main" id="{CEDAEF98-7402-421B-B061-2170B589EB42}"/>
              </a:ext>
            </a:extLst>
          </p:cNvPr>
          <p:cNvPicPr>
            <a:picLocks noChangeAspect="1"/>
          </p:cNvPicPr>
          <p:nvPr/>
        </p:nvPicPr>
        <p:blipFill>
          <a:blip r:embed="rId4"/>
          <a:stretch>
            <a:fillRect/>
          </a:stretch>
        </p:blipFill>
        <p:spPr>
          <a:xfrm>
            <a:off x="1808921" y="1250445"/>
            <a:ext cx="5277679" cy="2758568"/>
          </a:xfrm>
          <a:prstGeom prst="rect">
            <a:avLst/>
          </a:prstGeom>
        </p:spPr>
      </p:pic>
    </p:spTree>
    <p:extLst>
      <p:ext uri="{BB962C8B-B14F-4D97-AF65-F5344CB8AC3E}">
        <p14:creationId xmlns:p14="http://schemas.microsoft.com/office/powerpoint/2010/main" val="3764571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1"/>
          <p:cNvSpPr/>
          <p:nvPr/>
        </p:nvSpPr>
        <p:spPr>
          <a:xfrm>
            <a:off x="3969300" y="756825"/>
            <a:ext cx="1205400" cy="12054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1"/>
          <p:cNvSpPr txBox="1">
            <a:spLocks noGrp="1"/>
          </p:cNvSpPr>
          <p:nvPr>
            <p:ph type="title"/>
          </p:nvPr>
        </p:nvSpPr>
        <p:spPr>
          <a:xfrm>
            <a:off x="461010" y="2217826"/>
            <a:ext cx="8221980" cy="1205400"/>
          </a:xfrm>
          <a:prstGeom prst="rect">
            <a:avLst/>
          </a:prstGeom>
        </p:spPr>
        <p:txBody>
          <a:bodyPr spcFirstLastPara="1" wrap="square" lIns="0" tIns="0" rIns="0" bIns="0" anchor="ctr" anchorCtr="0">
            <a:noAutofit/>
          </a:bodyPr>
          <a:lstStyle/>
          <a:p>
            <a:r>
              <a:rPr lang="en" sz="4000"/>
              <a:t>Final circuit</a:t>
            </a:r>
            <a:endParaRPr sz="4000">
              <a:solidFill>
                <a:srgbClr val="20C8C8"/>
              </a:solidFill>
            </a:endParaRPr>
          </a:p>
        </p:txBody>
      </p:sp>
      <p:sp>
        <p:nvSpPr>
          <p:cNvPr id="199" name="Google Shape;199;p41"/>
          <p:cNvSpPr txBox="1">
            <a:spLocks noGrp="1"/>
          </p:cNvSpPr>
          <p:nvPr>
            <p:ph type="title" idx="2"/>
          </p:nvPr>
        </p:nvSpPr>
        <p:spPr>
          <a:xfrm>
            <a:off x="3676950" y="912963"/>
            <a:ext cx="1790100" cy="893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Tree>
    <p:extLst>
      <p:ext uri="{BB962C8B-B14F-4D97-AF65-F5344CB8AC3E}">
        <p14:creationId xmlns:p14="http://schemas.microsoft.com/office/powerpoint/2010/main" val="2231733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 name="Picture 2" descr="Diagram, engineering drawing&#10;&#10;Description automatically generated">
            <a:extLst>
              <a:ext uri="{FF2B5EF4-FFF2-40B4-BE49-F238E27FC236}">
                <a16:creationId xmlns:a16="http://schemas.microsoft.com/office/drawing/2014/main" id="{BA2409A8-3E06-48AD-9BDB-3EB257FF8B59}"/>
              </a:ext>
            </a:extLst>
          </p:cNvPr>
          <p:cNvPicPr>
            <a:picLocks noChangeAspect="1"/>
          </p:cNvPicPr>
          <p:nvPr/>
        </p:nvPicPr>
        <p:blipFill>
          <a:blip r:embed="rId3"/>
          <a:stretch>
            <a:fillRect/>
          </a:stretch>
        </p:blipFill>
        <p:spPr>
          <a:xfrm>
            <a:off x="202096" y="166266"/>
            <a:ext cx="4051850" cy="4810967"/>
          </a:xfrm>
          <a:prstGeom prst="rect">
            <a:avLst/>
          </a:prstGeom>
        </p:spPr>
      </p:pic>
      <p:sp>
        <p:nvSpPr>
          <p:cNvPr id="3" name="TextBox 2">
            <a:extLst>
              <a:ext uri="{FF2B5EF4-FFF2-40B4-BE49-F238E27FC236}">
                <a16:creationId xmlns:a16="http://schemas.microsoft.com/office/drawing/2014/main" id="{8D063D4E-6479-48BE-B70C-F10574DBD856}"/>
              </a:ext>
            </a:extLst>
          </p:cNvPr>
          <p:cNvSpPr txBox="1"/>
          <p:nvPr/>
        </p:nvSpPr>
        <p:spPr>
          <a:xfrm>
            <a:off x="4658140" y="1904173"/>
            <a:ext cx="431689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b="1">
                <a:solidFill>
                  <a:schemeClr val="bg1">
                    <a:lumMod val="95000"/>
                  </a:schemeClr>
                </a:solidFill>
              </a:rPr>
              <a:t>We Generate a Square wave by adding odd harmonics of sinusoidal wave.</a:t>
            </a:r>
          </a:p>
          <a:p>
            <a:pPr marL="285750" indent="-285750">
              <a:buChar char="•"/>
            </a:pPr>
            <a:r>
              <a:rPr lang="en-US" b="1">
                <a:solidFill>
                  <a:schemeClr val="bg1">
                    <a:lumMod val="95000"/>
                  </a:schemeClr>
                </a:solidFill>
              </a:rPr>
              <a:t>This produces a square of fundamental frequency.</a:t>
            </a:r>
          </a:p>
          <a:p>
            <a:pPr marL="285750" indent="-285750">
              <a:buChar char="•"/>
            </a:pPr>
            <a:endParaRPr lang="en-US" b="1">
              <a:solidFill>
                <a:schemeClr val="bg1">
                  <a:lumMod val="95000"/>
                </a:schemeClr>
              </a:solidFill>
            </a:endParaRPr>
          </a:p>
          <a:p>
            <a:pPr marL="285750" indent="-285750">
              <a:buChar char="•"/>
            </a:pPr>
            <a:r>
              <a:rPr lang="en-US" b="1">
                <a:solidFill>
                  <a:schemeClr val="bg1">
                    <a:lumMod val="95000"/>
                  </a:schemeClr>
                </a:solidFill>
              </a:rPr>
              <a:t>Here we are taking first 5 odd harmonics of sine wave with fundamental frequency 50Hz.</a:t>
            </a:r>
          </a:p>
          <a:p>
            <a:pPr marL="285750" indent="-285750">
              <a:buChar char="•"/>
            </a:pPr>
            <a:r>
              <a:rPr lang="en-US" b="1">
                <a:solidFill>
                  <a:schemeClr val="bg1">
                    <a:lumMod val="95000"/>
                  </a:schemeClr>
                </a:solidFill>
              </a:rPr>
              <a:t>On adding them it produces a 50 Hz square wave</a:t>
            </a:r>
          </a:p>
        </p:txBody>
      </p:sp>
      <p:sp>
        <p:nvSpPr>
          <p:cNvPr id="4" name="TextBox 3">
            <a:extLst>
              <a:ext uri="{FF2B5EF4-FFF2-40B4-BE49-F238E27FC236}">
                <a16:creationId xmlns:a16="http://schemas.microsoft.com/office/drawing/2014/main" id="{80306F63-87E1-47A7-A4F5-B8302B36D7D2}"/>
              </a:ext>
            </a:extLst>
          </p:cNvPr>
          <p:cNvSpPr txBox="1"/>
          <p:nvPr/>
        </p:nvSpPr>
        <p:spPr>
          <a:xfrm>
            <a:off x="4492488" y="396738"/>
            <a:ext cx="46399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lumMod val="95000"/>
                  </a:schemeClr>
                </a:solidFill>
              </a:rPr>
              <a:t>Producing 50 Hz Square wave using Fourier Series</a:t>
            </a:r>
          </a:p>
        </p:txBody>
      </p:sp>
    </p:spTree>
    <p:extLst>
      <p:ext uri="{BB962C8B-B14F-4D97-AF65-F5344CB8AC3E}">
        <p14:creationId xmlns:p14="http://schemas.microsoft.com/office/powerpoint/2010/main" val="1175000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 name="Picture 2" descr="Diagram, schematic&#10;&#10;Description automatically generated">
            <a:extLst>
              <a:ext uri="{FF2B5EF4-FFF2-40B4-BE49-F238E27FC236}">
                <a16:creationId xmlns:a16="http://schemas.microsoft.com/office/drawing/2014/main" id="{8A20634E-5826-402B-91AC-41213C1CBFB0}"/>
              </a:ext>
            </a:extLst>
          </p:cNvPr>
          <p:cNvPicPr>
            <a:picLocks noChangeAspect="1"/>
          </p:cNvPicPr>
          <p:nvPr/>
        </p:nvPicPr>
        <p:blipFill>
          <a:blip r:embed="rId3"/>
          <a:stretch>
            <a:fillRect/>
          </a:stretch>
        </p:blipFill>
        <p:spPr>
          <a:xfrm>
            <a:off x="1446524" y="1490372"/>
            <a:ext cx="6252719" cy="3537672"/>
          </a:xfrm>
          <a:prstGeom prst="rect">
            <a:avLst/>
          </a:prstGeom>
        </p:spPr>
      </p:pic>
      <p:sp>
        <p:nvSpPr>
          <p:cNvPr id="3" name="TextBox 2">
            <a:extLst>
              <a:ext uri="{FF2B5EF4-FFF2-40B4-BE49-F238E27FC236}">
                <a16:creationId xmlns:a16="http://schemas.microsoft.com/office/drawing/2014/main" id="{C047F2BC-53E9-43E0-9FA8-8E00BE4D1029}"/>
              </a:ext>
            </a:extLst>
          </p:cNvPr>
          <p:cNvSpPr txBox="1"/>
          <p:nvPr/>
        </p:nvSpPr>
        <p:spPr>
          <a:xfrm>
            <a:off x="589207" y="616293"/>
            <a:ext cx="796952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b="1">
                <a:solidFill>
                  <a:schemeClr val="bg1">
                    <a:lumMod val="95000"/>
                  </a:schemeClr>
                </a:solidFill>
              </a:rPr>
              <a:t>Here we are taking first 2 odd harmonics of sine wave with fundamental frequency 150Hz.</a:t>
            </a:r>
            <a:endParaRPr lang="en-US">
              <a:solidFill>
                <a:schemeClr val="bg1">
                  <a:lumMod val="95000"/>
                </a:schemeClr>
              </a:solidFill>
            </a:endParaRPr>
          </a:p>
          <a:p>
            <a:pPr marL="285750" indent="-285750">
              <a:buFont typeface="Wingdings"/>
              <a:buChar char="Ø"/>
            </a:pPr>
            <a:r>
              <a:rPr lang="en-US" b="1">
                <a:solidFill>
                  <a:schemeClr val="bg1">
                    <a:lumMod val="95000"/>
                  </a:schemeClr>
                </a:solidFill>
              </a:rPr>
              <a:t>On adding them it produces a 150 Hz square wave.</a:t>
            </a:r>
            <a:endParaRPr lang="en-US">
              <a:solidFill>
                <a:schemeClr val="bg1">
                  <a:lumMod val="95000"/>
                </a:schemeClr>
              </a:solidFill>
            </a:endParaRPr>
          </a:p>
        </p:txBody>
      </p:sp>
      <p:sp>
        <p:nvSpPr>
          <p:cNvPr id="5" name="TextBox 4">
            <a:extLst>
              <a:ext uri="{FF2B5EF4-FFF2-40B4-BE49-F238E27FC236}">
                <a16:creationId xmlns:a16="http://schemas.microsoft.com/office/drawing/2014/main" id="{3D5D1EA5-D499-49BE-A034-5F8DB3461706}"/>
              </a:ext>
            </a:extLst>
          </p:cNvPr>
          <p:cNvSpPr txBox="1"/>
          <p:nvPr/>
        </p:nvSpPr>
        <p:spPr>
          <a:xfrm>
            <a:off x="1328532" y="115129"/>
            <a:ext cx="70004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lumMod val="95000"/>
                  </a:schemeClr>
                </a:solidFill>
              </a:rPr>
              <a:t>Producing a 150 Hz Square wave using Fourier Series</a:t>
            </a:r>
          </a:p>
        </p:txBody>
      </p:sp>
    </p:spTree>
    <p:extLst>
      <p:ext uri="{BB962C8B-B14F-4D97-AF65-F5344CB8AC3E}">
        <p14:creationId xmlns:p14="http://schemas.microsoft.com/office/powerpoint/2010/main" val="2694492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6"/>
          <p:cNvSpPr txBox="1">
            <a:spLocks noGrp="1"/>
          </p:cNvSpPr>
          <p:nvPr>
            <p:ph type="title"/>
          </p:nvPr>
        </p:nvSpPr>
        <p:spPr>
          <a:xfrm>
            <a:off x="720000" y="540000"/>
            <a:ext cx="7704000" cy="47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lt1"/>
                </a:solidFill>
              </a:rPr>
              <a:t>PROJECT</a:t>
            </a:r>
            <a:endParaRPr/>
          </a:p>
        </p:txBody>
      </p:sp>
      <p:sp>
        <p:nvSpPr>
          <p:cNvPr id="152" name="Google Shape;152;p36"/>
          <p:cNvSpPr txBox="1">
            <a:spLocks noGrp="1"/>
          </p:cNvSpPr>
          <p:nvPr>
            <p:ph type="title" idx="2"/>
          </p:nvPr>
        </p:nvSpPr>
        <p:spPr>
          <a:xfrm>
            <a:off x="720000" y="1647904"/>
            <a:ext cx="7704000" cy="991218"/>
          </a:xfrm>
          <a:prstGeom prst="rect">
            <a:avLst/>
          </a:prstGeom>
        </p:spPr>
        <p:txBody>
          <a:bodyPr spcFirstLastPara="1" wrap="square" lIns="0" tIns="0" rIns="0" bIns="0" anchor="t" anchorCtr="0">
            <a:noAutofit/>
          </a:bodyPr>
          <a:lstStyle/>
          <a:p>
            <a:pPr>
              <a:buClr>
                <a:schemeClr val="dk1"/>
              </a:buClr>
              <a:buSzPts val="1100"/>
              <a:buNone/>
            </a:pPr>
            <a:r>
              <a:rPr lang="en-US"/>
              <a:t> </a:t>
            </a:r>
            <a:r>
              <a:rPr lang="en-US" sz="2400"/>
              <a:t>Design an RC phase shift oscillator circuit/circuits to generate a set of sinusoidal signals and combine them to generate a clock pulse of arbitrary frequency which drives a sequential digital up counter</a:t>
            </a:r>
            <a:br>
              <a:rPr lang="en-US" sz="2000"/>
            </a:br>
            <a:br>
              <a:rPr lang="en-US" sz="2000"/>
            </a:b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5" name="TextBox 4">
            <a:extLst>
              <a:ext uri="{FF2B5EF4-FFF2-40B4-BE49-F238E27FC236}">
                <a16:creationId xmlns:a16="http://schemas.microsoft.com/office/drawing/2014/main" id="{D4B3C8F0-02EA-4732-B28F-72997CF4C65D}"/>
              </a:ext>
            </a:extLst>
          </p:cNvPr>
          <p:cNvSpPr txBox="1"/>
          <p:nvPr/>
        </p:nvSpPr>
        <p:spPr>
          <a:xfrm>
            <a:off x="253233" y="637303"/>
            <a:ext cx="8733991" cy="2492990"/>
          </a:xfrm>
          <a:prstGeom prst="rect">
            <a:avLst/>
          </a:prstGeom>
          <a:noFill/>
        </p:spPr>
        <p:txBody>
          <a:bodyPr wrap="square" lIns="91440" tIns="45720" rIns="91440" bIns="45720" anchor="t">
            <a:spAutoFit/>
          </a:bodyPr>
          <a:lstStyle/>
          <a:p>
            <a:pPr algn="just"/>
            <a:r>
              <a:rPr lang="en-US" sz="1600" b="1">
                <a:solidFill>
                  <a:schemeClr val="accent5"/>
                </a:solidFill>
              </a:rPr>
              <a:t>Selecting R and C values of RC phase shift oscillator to generate</a:t>
            </a:r>
            <a:r>
              <a:rPr lang="en-US" b="1">
                <a:solidFill>
                  <a:schemeClr val="accent5"/>
                </a:solidFill>
              </a:rPr>
              <a:t> </a:t>
            </a:r>
            <a:r>
              <a:rPr lang="en-US" sz="1600" b="1">
                <a:solidFill>
                  <a:schemeClr val="accent5"/>
                </a:solidFill>
              </a:rPr>
              <a:t>a specific frequency.</a:t>
            </a:r>
            <a:endParaRPr lang="en-US" sz="1600">
              <a:solidFill>
                <a:schemeClr val="accent5"/>
              </a:solidFill>
            </a:endParaRPr>
          </a:p>
          <a:p>
            <a:pPr algn="just"/>
            <a:endParaRPr lang="en-US">
              <a:solidFill>
                <a:schemeClr val="accent5"/>
              </a:solidFill>
              <a:latin typeface="IBM Plex Sans"/>
            </a:endParaRPr>
          </a:p>
          <a:p>
            <a:pPr marL="285750" indent="-285750" algn="just">
              <a:buChar char="•"/>
            </a:pPr>
            <a:r>
              <a:rPr lang="en-US">
                <a:solidFill>
                  <a:schemeClr val="accent5"/>
                </a:solidFill>
              </a:rPr>
              <a:t>For an RC phase shift oscillator, WKT the output frequency is</a:t>
            </a:r>
          </a:p>
          <a:p>
            <a:pPr marL="285750" indent="-285750" algn="just">
              <a:buChar char="•"/>
            </a:pPr>
            <a:endParaRPr lang="en-US">
              <a:solidFill>
                <a:schemeClr val="accent5"/>
              </a:solidFill>
            </a:endParaRPr>
          </a:p>
          <a:p>
            <a:pPr marL="285750" indent="-285750" algn="just">
              <a:buChar char="•"/>
            </a:pPr>
            <a:r>
              <a:rPr lang="en-US">
                <a:solidFill>
                  <a:schemeClr val="accent5"/>
                </a:solidFill>
              </a:rPr>
              <a:t>Here, we are using 3 RC stages(N=3).</a:t>
            </a:r>
          </a:p>
          <a:p>
            <a:pPr marL="285750" indent="-285750" algn="just">
              <a:buChar char="•"/>
            </a:pPr>
            <a:endParaRPr lang="en-US">
              <a:solidFill>
                <a:schemeClr val="accent5"/>
              </a:solidFill>
            </a:endParaRPr>
          </a:p>
          <a:p>
            <a:pPr marL="285750" indent="-285750" algn="just">
              <a:buChar char="•"/>
            </a:pPr>
            <a:r>
              <a:rPr lang="en-US">
                <a:solidFill>
                  <a:schemeClr val="accent5"/>
                </a:solidFill>
              </a:rPr>
              <a:t>Fixing the value of R as 1k</a:t>
            </a:r>
            <a:r>
              <a:rPr lang="en-US">
                <a:solidFill>
                  <a:srgbClr val="FFFFFF"/>
                </a:solidFill>
              </a:rPr>
              <a:t>Ω</a:t>
            </a:r>
            <a:r>
              <a:rPr lang="en-US">
                <a:solidFill>
                  <a:schemeClr val="accent5"/>
                </a:solidFill>
              </a:rPr>
              <a:t>.</a:t>
            </a:r>
          </a:p>
          <a:p>
            <a:pPr marL="285750" indent="-285750" algn="just">
              <a:buChar char="•"/>
            </a:pPr>
            <a:endParaRPr lang="en-US">
              <a:solidFill>
                <a:schemeClr val="accent5"/>
              </a:solidFill>
            </a:endParaRPr>
          </a:p>
          <a:p>
            <a:pPr marL="285750" indent="-285750" algn="just">
              <a:buChar char="•"/>
            </a:pPr>
            <a:r>
              <a:rPr lang="en-US">
                <a:solidFill>
                  <a:schemeClr val="accent5"/>
                </a:solidFill>
              </a:rPr>
              <a:t>By selecting the required frequency, we can calculate the value of the Capacitor.</a:t>
            </a:r>
          </a:p>
          <a:p>
            <a:pPr algn="just"/>
            <a:endParaRPr lang="en-US">
              <a:solidFill>
                <a:schemeClr val="accent5"/>
              </a:solidFill>
            </a:endParaRPr>
          </a:p>
          <a:p>
            <a:pPr algn="just"/>
            <a:r>
              <a:rPr lang="en-US">
                <a:solidFill>
                  <a:schemeClr val="accent5"/>
                </a:solidFill>
              </a:rPr>
              <a:t>For 50Hz sine wave the value of capacitor required is 1.3</a:t>
            </a:r>
            <a:r>
              <a:rPr lang="en-US">
                <a:solidFill>
                  <a:srgbClr val="FFFFFF"/>
                </a:solidFill>
              </a:rPr>
              <a:t>μF</a:t>
            </a:r>
            <a:r>
              <a:rPr lang="en-US" b="1">
                <a:solidFill>
                  <a:srgbClr val="FFFFFF"/>
                </a:solidFill>
              </a:rPr>
              <a: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9742D7-322B-40EF-B7FE-AA6A7AC7D66D}"/>
                  </a:ext>
                </a:extLst>
              </p:cNvPr>
              <p:cNvSpPr txBox="1"/>
              <p:nvPr/>
            </p:nvSpPr>
            <p:spPr>
              <a:xfrm>
                <a:off x="4860053" y="1201785"/>
                <a:ext cx="3843131" cy="7280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000" i="1" smtClean="0">
                          <a:solidFill>
                            <a:schemeClr val="tx2"/>
                          </a:solidFill>
                          <a:latin typeface="Cambria Math" panose="02040503050406030204" pitchFamily="18" charset="0"/>
                        </a:rPr>
                        <m:t>𝑓</m:t>
                      </m:r>
                      <m:r>
                        <a:rPr lang="en-IN" sz="2000" i="0">
                          <a:solidFill>
                            <a:schemeClr val="tx2"/>
                          </a:solidFill>
                          <a:latin typeface="Cambria Math" panose="02040503050406030204" pitchFamily="18" charset="0"/>
                        </a:rPr>
                        <m:t>=</m:t>
                      </m:r>
                      <m:f>
                        <m:fPr>
                          <m:ctrlPr>
                            <a:rPr lang="en-IN" sz="2000" i="1">
                              <a:solidFill>
                                <a:schemeClr val="tx2"/>
                              </a:solidFill>
                              <a:latin typeface="Cambria Math" panose="02040503050406030204" pitchFamily="18" charset="0"/>
                            </a:rPr>
                          </m:ctrlPr>
                        </m:fPr>
                        <m:num>
                          <m:r>
                            <a:rPr lang="en-IN" sz="2000" i="0">
                              <a:solidFill>
                                <a:schemeClr val="tx2"/>
                              </a:solidFill>
                              <a:latin typeface="Cambria Math" panose="02040503050406030204" pitchFamily="18" charset="0"/>
                            </a:rPr>
                            <m:t>1</m:t>
                          </m:r>
                        </m:num>
                        <m:den>
                          <m:r>
                            <a:rPr lang="en-IN" sz="2000" i="0">
                              <a:solidFill>
                                <a:schemeClr val="tx2"/>
                              </a:solidFill>
                              <a:latin typeface="Cambria Math" panose="02040503050406030204" pitchFamily="18" charset="0"/>
                            </a:rPr>
                            <m:t>2</m:t>
                          </m:r>
                          <m:r>
                            <a:rPr lang="en-IN" sz="2000" i="1">
                              <a:solidFill>
                                <a:schemeClr val="tx2"/>
                              </a:solidFill>
                              <a:latin typeface="Cambria Math" panose="02040503050406030204" pitchFamily="18" charset="0"/>
                            </a:rPr>
                            <m:t>𝜋</m:t>
                          </m:r>
                          <m:r>
                            <a:rPr lang="en-IN" sz="2000" i="1">
                              <a:solidFill>
                                <a:schemeClr val="tx2"/>
                              </a:solidFill>
                              <a:latin typeface="Cambria Math" panose="02040503050406030204" pitchFamily="18" charset="0"/>
                            </a:rPr>
                            <m:t>𝑅𝐶</m:t>
                          </m:r>
                          <m:rad>
                            <m:radPr>
                              <m:degHide m:val="on"/>
                              <m:ctrlPr>
                                <a:rPr lang="en-IN" sz="2000" i="1">
                                  <a:solidFill>
                                    <a:schemeClr val="tx2"/>
                                  </a:solidFill>
                                  <a:latin typeface="Cambria Math" panose="02040503050406030204" pitchFamily="18" charset="0"/>
                                </a:rPr>
                              </m:ctrlPr>
                            </m:radPr>
                            <m:deg/>
                            <m:e>
                              <m:r>
                                <a:rPr lang="en-IN" sz="2000" i="0">
                                  <a:solidFill>
                                    <a:schemeClr val="tx2"/>
                                  </a:solidFill>
                                  <a:latin typeface="Cambria Math" panose="02040503050406030204" pitchFamily="18" charset="0"/>
                                </a:rPr>
                                <m:t>2</m:t>
                              </m:r>
                              <m:r>
                                <a:rPr lang="en-IN" sz="2000" i="1">
                                  <a:solidFill>
                                    <a:schemeClr val="tx2"/>
                                  </a:solidFill>
                                  <a:latin typeface="Cambria Math" panose="02040503050406030204" pitchFamily="18" charset="0"/>
                                </a:rPr>
                                <m:t>𝑁</m:t>
                              </m:r>
                            </m:e>
                          </m:rad>
                        </m:den>
                      </m:f>
                    </m:oMath>
                  </m:oMathPara>
                </a14:m>
                <a:endParaRPr lang="en-IN" sz="2000"/>
              </a:p>
            </p:txBody>
          </p:sp>
        </mc:Choice>
        <mc:Fallback xmlns="">
          <p:sp>
            <p:nvSpPr>
              <p:cNvPr id="4" name="TextBox 3">
                <a:extLst>
                  <a:ext uri="{FF2B5EF4-FFF2-40B4-BE49-F238E27FC236}">
                    <a16:creationId xmlns:a16="http://schemas.microsoft.com/office/drawing/2014/main" id="{ED9742D7-322B-40EF-B7FE-AA6A7AC7D66D}"/>
                  </a:ext>
                </a:extLst>
              </p:cNvPr>
              <p:cNvSpPr txBox="1">
                <a:spLocks noRot="1" noChangeAspect="1" noMove="1" noResize="1" noEditPoints="1" noAdjustHandles="1" noChangeArrowheads="1" noChangeShapeType="1" noTextEdit="1"/>
              </p:cNvSpPr>
              <p:nvPr/>
            </p:nvSpPr>
            <p:spPr>
              <a:xfrm>
                <a:off x="4860053" y="1201785"/>
                <a:ext cx="3843131" cy="728084"/>
              </a:xfrm>
              <a:prstGeom prst="rect">
                <a:avLst/>
              </a:prstGeom>
              <a:blipFill>
                <a:blip r:embed="rId3"/>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C45577ED-D083-4637-90F7-C3A456B8F34C}"/>
              </a:ext>
            </a:extLst>
          </p:cNvPr>
          <p:cNvSpPr txBox="1"/>
          <p:nvPr/>
        </p:nvSpPr>
        <p:spPr>
          <a:xfrm>
            <a:off x="1651554" y="90282"/>
            <a:ext cx="70004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accent5"/>
                </a:solidFill>
              </a:rPr>
              <a:t>Selecting </a:t>
            </a:r>
            <a:r>
              <a:rPr lang="en-US" sz="2000" b="1">
                <a:solidFill>
                  <a:srgbClr val="FFFFFF"/>
                </a:solidFill>
              </a:rPr>
              <a:t>appropriate</a:t>
            </a:r>
            <a:r>
              <a:rPr lang="en-US" sz="2000"/>
              <a:t> </a:t>
            </a:r>
            <a:r>
              <a:rPr lang="en-US" sz="2000" b="1">
                <a:solidFill>
                  <a:schemeClr val="accent5"/>
                </a:solidFill>
              </a:rPr>
              <a:t>values for each element.</a:t>
            </a:r>
            <a:endParaRPr lang="en-US">
              <a:solidFill>
                <a:schemeClr val="accent5"/>
              </a:solidFill>
            </a:endParaRPr>
          </a:p>
        </p:txBody>
      </p:sp>
      <p:pic>
        <p:nvPicPr>
          <p:cNvPr id="7" name="Picture 7" descr="Chart, line chart&#10;&#10;Description automatically generated">
            <a:extLst>
              <a:ext uri="{FF2B5EF4-FFF2-40B4-BE49-F238E27FC236}">
                <a16:creationId xmlns:a16="http://schemas.microsoft.com/office/drawing/2014/main" id="{1AB3E6DF-E35E-4E51-B065-77BB3074F836}"/>
              </a:ext>
            </a:extLst>
          </p:cNvPr>
          <p:cNvPicPr>
            <a:picLocks noChangeAspect="1"/>
          </p:cNvPicPr>
          <p:nvPr/>
        </p:nvPicPr>
        <p:blipFill>
          <a:blip r:embed="rId4"/>
          <a:stretch>
            <a:fillRect/>
          </a:stretch>
        </p:blipFill>
        <p:spPr>
          <a:xfrm>
            <a:off x="5908813" y="3462959"/>
            <a:ext cx="2743200" cy="1398104"/>
          </a:xfrm>
          <a:prstGeom prst="rect">
            <a:avLst/>
          </a:prstGeom>
        </p:spPr>
      </p:pic>
      <p:pic>
        <p:nvPicPr>
          <p:cNvPr id="8" name="Picture 8" descr="Diagram, schematic&#10;&#10;Description automatically generated">
            <a:extLst>
              <a:ext uri="{FF2B5EF4-FFF2-40B4-BE49-F238E27FC236}">
                <a16:creationId xmlns:a16="http://schemas.microsoft.com/office/drawing/2014/main" id="{E164EACF-E5CA-4F27-BEE7-63DDE690E66F}"/>
              </a:ext>
            </a:extLst>
          </p:cNvPr>
          <p:cNvPicPr>
            <a:picLocks noChangeAspect="1"/>
          </p:cNvPicPr>
          <p:nvPr/>
        </p:nvPicPr>
        <p:blipFill>
          <a:blip r:embed="rId5"/>
          <a:stretch>
            <a:fillRect/>
          </a:stretch>
        </p:blipFill>
        <p:spPr>
          <a:xfrm>
            <a:off x="682487" y="3264507"/>
            <a:ext cx="3637721" cy="1786724"/>
          </a:xfrm>
          <a:prstGeom prst="rect">
            <a:avLst/>
          </a:prstGeom>
        </p:spPr>
      </p:pic>
    </p:spTree>
    <p:extLst>
      <p:ext uri="{BB962C8B-B14F-4D97-AF65-F5344CB8AC3E}">
        <p14:creationId xmlns:p14="http://schemas.microsoft.com/office/powerpoint/2010/main" val="895768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5" name="TextBox 4">
            <a:extLst>
              <a:ext uri="{FF2B5EF4-FFF2-40B4-BE49-F238E27FC236}">
                <a16:creationId xmlns:a16="http://schemas.microsoft.com/office/drawing/2014/main" id="{D4B3C8F0-02EA-4732-B28F-72997CF4C65D}"/>
              </a:ext>
            </a:extLst>
          </p:cNvPr>
          <p:cNvSpPr txBox="1"/>
          <p:nvPr/>
        </p:nvSpPr>
        <p:spPr>
          <a:xfrm>
            <a:off x="253233" y="637303"/>
            <a:ext cx="8733991" cy="1323439"/>
          </a:xfrm>
          <a:prstGeom prst="rect">
            <a:avLst/>
          </a:prstGeom>
          <a:noFill/>
        </p:spPr>
        <p:txBody>
          <a:bodyPr wrap="square" lIns="91440" tIns="45720" rIns="91440" bIns="45720" anchor="t">
            <a:spAutoFit/>
          </a:bodyPr>
          <a:lstStyle/>
          <a:p>
            <a:pPr marL="285750" indent="-285750" algn="just">
              <a:buChar char="•"/>
            </a:pPr>
            <a:r>
              <a:rPr lang="en-US" sz="1600">
                <a:solidFill>
                  <a:schemeClr val="accent5"/>
                </a:solidFill>
              </a:rPr>
              <a:t>To get a square wave, we have to multiply the odd harmonics of the sine wave with its respective coefficients and add them.</a:t>
            </a:r>
            <a:endParaRPr lang="en-US">
              <a:solidFill>
                <a:schemeClr val="accent5"/>
              </a:solidFill>
            </a:endParaRPr>
          </a:p>
          <a:p>
            <a:pPr marL="285750" indent="-285750" algn="just">
              <a:buChar char="•"/>
            </a:pPr>
            <a:r>
              <a:rPr lang="en-US" sz="1600">
                <a:solidFill>
                  <a:schemeClr val="accent5"/>
                </a:solidFill>
              </a:rPr>
              <a:t>Selected Feedback resistance, So the output is nearly 5V.</a:t>
            </a:r>
          </a:p>
          <a:p>
            <a:pPr marL="285750" indent="-285750" algn="just">
              <a:buChar char="•"/>
            </a:pPr>
            <a:endParaRPr lang="en-US" sz="1600">
              <a:solidFill>
                <a:schemeClr val="accent5"/>
              </a:solidFill>
            </a:endParaRPr>
          </a:p>
          <a:p>
            <a:pPr marL="285750" indent="-285750" algn="just">
              <a:buChar char="•"/>
            </a:pPr>
            <a:endParaRPr lang="en-US" sz="1600">
              <a:solidFill>
                <a:schemeClr val="accent5"/>
              </a:solidFill>
            </a:endParaRPr>
          </a:p>
        </p:txBody>
      </p:sp>
      <p:sp>
        <p:nvSpPr>
          <p:cNvPr id="2" name="TextBox 1">
            <a:extLst>
              <a:ext uri="{FF2B5EF4-FFF2-40B4-BE49-F238E27FC236}">
                <a16:creationId xmlns:a16="http://schemas.microsoft.com/office/drawing/2014/main" id="{C45577ED-D083-4637-90F7-C3A456B8F34C}"/>
              </a:ext>
            </a:extLst>
          </p:cNvPr>
          <p:cNvSpPr txBox="1"/>
          <p:nvPr/>
        </p:nvSpPr>
        <p:spPr>
          <a:xfrm>
            <a:off x="2032554" y="173109"/>
            <a:ext cx="70004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accent5"/>
                </a:solidFill>
              </a:rPr>
              <a:t>Resistance Values of Summing Amplifier.</a:t>
            </a:r>
            <a:endParaRPr lang="en-US">
              <a:solidFill>
                <a:schemeClr val="accent5"/>
              </a:solidFill>
            </a:endParaRPr>
          </a:p>
        </p:txBody>
      </p:sp>
      <p:pic>
        <p:nvPicPr>
          <p:cNvPr id="6" name="Picture 8">
            <a:extLst>
              <a:ext uri="{FF2B5EF4-FFF2-40B4-BE49-F238E27FC236}">
                <a16:creationId xmlns:a16="http://schemas.microsoft.com/office/drawing/2014/main" id="{33FD5070-DCAE-43F2-8297-8AEA55CBA1DE}"/>
              </a:ext>
            </a:extLst>
          </p:cNvPr>
          <p:cNvPicPr>
            <a:picLocks noChangeAspect="1"/>
          </p:cNvPicPr>
          <p:nvPr/>
        </p:nvPicPr>
        <p:blipFill>
          <a:blip r:embed="rId3"/>
          <a:stretch>
            <a:fillRect/>
          </a:stretch>
        </p:blipFill>
        <p:spPr>
          <a:xfrm>
            <a:off x="5204791" y="1590634"/>
            <a:ext cx="2759766" cy="2069907"/>
          </a:xfrm>
          <a:prstGeom prst="rect">
            <a:avLst/>
          </a:prstGeom>
        </p:spPr>
      </p:pic>
      <p:pic>
        <p:nvPicPr>
          <p:cNvPr id="10" name="Picture 10" descr="Diagram, schematic&#10;&#10;Description automatically generated">
            <a:extLst>
              <a:ext uri="{FF2B5EF4-FFF2-40B4-BE49-F238E27FC236}">
                <a16:creationId xmlns:a16="http://schemas.microsoft.com/office/drawing/2014/main" id="{3D43420C-4086-49D0-9EE7-40D68DA80286}"/>
              </a:ext>
            </a:extLst>
          </p:cNvPr>
          <p:cNvPicPr>
            <a:picLocks noChangeAspect="1"/>
          </p:cNvPicPr>
          <p:nvPr/>
        </p:nvPicPr>
        <p:blipFill>
          <a:blip r:embed="rId4"/>
          <a:stretch>
            <a:fillRect/>
          </a:stretch>
        </p:blipFill>
        <p:spPr>
          <a:xfrm>
            <a:off x="334619" y="1684082"/>
            <a:ext cx="4234068" cy="3274488"/>
          </a:xfrm>
          <a:prstGeom prst="rect">
            <a:avLst/>
          </a:prstGeom>
        </p:spPr>
      </p:pic>
      <p:pic>
        <p:nvPicPr>
          <p:cNvPr id="12" name="Picture 12" descr="A picture containing text, green, laser, light&#10;&#10;Description automatically generated">
            <a:extLst>
              <a:ext uri="{FF2B5EF4-FFF2-40B4-BE49-F238E27FC236}">
                <a16:creationId xmlns:a16="http://schemas.microsoft.com/office/drawing/2014/main" id="{01505917-7DBB-4AD9-9B6C-A34A260DB2A6}"/>
              </a:ext>
            </a:extLst>
          </p:cNvPr>
          <p:cNvPicPr>
            <a:picLocks noChangeAspect="1"/>
          </p:cNvPicPr>
          <p:nvPr/>
        </p:nvPicPr>
        <p:blipFill>
          <a:blip r:embed="rId5"/>
          <a:stretch>
            <a:fillRect/>
          </a:stretch>
        </p:blipFill>
        <p:spPr>
          <a:xfrm>
            <a:off x="5030857" y="3794876"/>
            <a:ext cx="3107635" cy="1164962"/>
          </a:xfrm>
          <a:prstGeom prst="rect">
            <a:avLst/>
          </a:prstGeom>
        </p:spPr>
      </p:pic>
    </p:spTree>
    <p:extLst>
      <p:ext uri="{BB962C8B-B14F-4D97-AF65-F5344CB8AC3E}">
        <p14:creationId xmlns:p14="http://schemas.microsoft.com/office/powerpoint/2010/main" val="324407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2" name="TextBox 1">
            <a:extLst>
              <a:ext uri="{FF2B5EF4-FFF2-40B4-BE49-F238E27FC236}">
                <a16:creationId xmlns:a16="http://schemas.microsoft.com/office/drawing/2014/main" id="{CE11BD3E-D519-4797-AA5E-A561E53BC088}"/>
              </a:ext>
            </a:extLst>
          </p:cNvPr>
          <p:cNvSpPr txBox="1"/>
          <p:nvPr/>
        </p:nvSpPr>
        <p:spPr>
          <a:xfrm>
            <a:off x="6565040" y="992405"/>
            <a:ext cx="266553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rPr>
              <a:t>We are using Relays to produce multiple frequencies in a single circuit.</a:t>
            </a:r>
            <a:endParaRPr lang="en-US" b="1"/>
          </a:p>
          <a:p>
            <a:endParaRPr lang="en-US" b="1">
              <a:solidFill>
                <a:srgbClr val="FFFFFF"/>
              </a:solidFill>
            </a:endParaRPr>
          </a:p>
          <a:p>
            <a:r>
              <a:rPr lang="en-US" b="1">
                <a:solidFill>
                  <a:srgbClr val="FFFFFF"/>
                </a:solidFill>
              </a:rPr>
              <a:t>When the switch is in "OFF" state, we are generating 50HZ square wave.</a:t>
            </a:r>
          </a:p>
        </p:txBody>
      </p:sp>
      <p:pic>
        <p:nvPicPr>
          <p:cNvPr id="3" name="Picture 3" descr="Diagram, engineering drawing&#10;&#10;Description automatically generated">
            <a:extLst>
              <a:ext uri="{FF2B5EF4-FFF2-40B4-BE49-F238E27FC236}">
                <a16:creationId xmlns:a16="http://schemas.microsoft.com/office/drawing/2014/main" id="{0B2CDD3A-B1FD-46B2-8FEE-BDEECF33AA29}"/>
              </a:ext>
            </a:extLst>
          </p:cNvPr>
          <p:cNvPicPr>
            <a:picLocks noChangeAspect="1"/>
          </p:cNvPicPr>
          <p:nvPr/>
        </p:nvPicPr>
        <p:blipFill>
          <a:blip r:embed="rId3"/>
          <a:stretch>
            <a:fillRect/>
          </a:stretch>
        </p:blipFill>
        <p:spPr>
          <a:xfrm>
            <a:off x="149686" y="163903"/>
            <a:ext cx="6180346" cy="4826151"/>
          </a:xfrm>
          <a:prstGeom prst="rect">
            <a:avLst/>
          </a:prstGeom>
        </p:spPr>
      </p:pic>
      <p:pic>
        <p:nvPicPr>
          <p:cNvPr id="4" name="Picture 4" descr="A picture containing text, green, wall, clock&#10;&#10;Description automatically generated">
            <a:extLst>
              <a:ext uri="{FF2B5EF4-FFF2-40B4-BE49-F238E27FC236}">
                <a16:creationId xmlns:a16="http://schemas.microsoft.com/office/drawing/2014/main" id="{D63D4AFA-55E9-4BE5-A967-B2460122788E}"/>
              </a:ext>
            </a:extLst>
          </p:cNvPr>
          <p:cNvPicPr>
            <a:picLocks noChangeAspect="1"/>
          </p:cNvPicPr>
          <p:nvPr/>
        </p:nvPicPr>
        <p:blipFill>
          <a:blip r:embed="rId4"/>
          <a:stretch>
            <a:fillRect/>
          </a:stretch>
        </p:blipFill>
        <p:spPr>
          <a:xfrm>
            <a:off x="6455466" y="3181193"/>
            <a:ext cx="2536135" cy="1050549"/>
          </a:xfrm>
          <a:prstGeom prst="rect">
            <a:avLst/>
          </a:prstGeom>
        </p:spPr>
      </p:pic>
    </p:spTree>
    <p:extLst>
      <p:ext uri="{BB962C8B-B14F-4D97-AF65-F5344CB8AC3E}">
        <p14:creationId xmlns:p14="http://schemas.microsoft.com/office/powerpoint/2010/main" val="3909951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2" name="TextBox 1">
            <a:extLst>
              <a:ext uri="{FF2B5EF4-FFF2-40B4-BE49-F238E27FC236}">
                <a16:creationId xmlns:a16="http://schemas.microsoft.com/office/drawing/2014/main" id="{CE11BD3E-D519-4797-AA5E-A561E53BC088}"/>
              </a:ext>
            </a:extLst>
          </p:cNvPr>
          <p:cNvSpPr txBox="1"/>
          <p:nvPr/>
        </p:nvSpPr>
        <p:spPr>
          <a:xfrm>
            <a:off x="6491878" y="1503856"/>
            <a:ext cx="235907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rPr>
              <a:t>When the switch is in "ON" state, we are generating 150HZ square wave.</a:t>
            </a:r>
            <a:endParaRPr lang="en-US" b="1"/>
          </a:p>
        </p:txBody>
      </p:sp>
      <p:pic>
        <p:nvPicPr>
          <p:cNvPr id="4" name="Picture 4" descr="Diagram&#10;&#10;Description automatically generated">
            <a:extLst>
              <a:ext uri="{FF2B5EF4-FFF2-40B4-BE49-F238E27FC236}">
                <a16:creationId xmlns:a16="http://schemas.microsoft.com/office/drawing/2014/main" id="{8B4A92E3-FAD5-473C-AECE-021A07A2C638}"/>
              </a:ext>
            </a:extLst>
          </p:cNvPr>
          <p:cNvPicPr>
            <a:picLocks noChangeAspect="1"/>
          </p:cNvPicPr>
          <p:nvPr/>
        </p:nvPicPr>
        <p:blipFill>
          <a:blip r:embed="rId3"/>
          <a:stretch>
            <a:fillRect/>
          </a:stretch>
        </p:blipFill>
        <p:spPr>
          <a:xfrm>
            <a:off x="177248" y="245729"/>
            <a:ext cx="5981698" cy="4660324"/>
          </a:xfrm>
          <a:prstGeom prst="rect">
            <a:avLst/>
          </a:prstGeom>
        </p:spPr>
      </p:pic>
      <p:pic>
        <p:nvPicPr>
          <p:cNvPr id="3" name="Picture 4" descr="A picture containing text, green, clock, plant&#10;&#10;Description automatically generated">
            <a:extLst>
              <a:ext uri="{FF2B5EF4-FFF2-40B4-BE49-F238E27FC236}">
                <a16:creationId xmlns:a16="http://schemas.microsoft.com/office/drawing/2014/main" id="{5320F57B-750F-41F8-B641-F0505C3177C4}"/>
              </a:ext>
            </a:extLst>
          </p:cNvPr>
          <p:cNvPicPr>
            <a:picLocks noChangeAspect="1"/>
          </p:cNvPicPr>
          <p:nvPr/>
        </p:nvPicPr>
        <p:blipFill>
          <a:blip r:embed="rId4"/>
          <a:stretch>
            <a:fillRect/>
          </a:stretch>
        </p:blipFill>
        <p:spPr>
          <a:xfrm>
            <a:off x="6438900" y="2958821"/>
            <a:ext cx="2519570" cy="1072880"/>
          </a:xfrm>
          <a:prstGeom prst="rect">
            <a:avLst/>
          </a:prstGeom>
        </p:spPr>
      </p:pic>
    </p:spTree>
    <p:extLst>
      <p:ext uri="{BB962C8B-B14F-4D97-AF65-F5344CB8AC3E}">
        <p14:creationId xmlns:p14="http://schemas.microsoft.com/office/powerpoint/2010/main" val="1304354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6F652DE2-3623-487A-83E7-E2A41BDF7357}"/>
              </a:ext>
            </a:extLst>
          </p:cNvPr>
          <p:cNvPicPr>
            <a:picLocks noChangeAspect="1"/>
          </p:cNvPicPr>
          <p:nvPr/>
        </p:nvPicPr>
        <p:blipFill>
          <a:blip r:embed="rId3"/>
          <a:stretch>
            <a:fillRect/>
          </a:stretch>
        </p:blipFill>
        <p:spPr>
          <a:xfrm>
            <a:off x="1262271" y="976263"/>
            <a:ext cx="6611176" cy="3522277"/>
          </a:xfrm>
          <a:prstGeom prst="rect">
            <a:avLst/>
          </a:prstGeom>
        </p:spPr>
      </p:pic>
      <p:sp>
        <p:nvSpPr>
          <p:cNvPr id="4" name="Google Shape;197;p41">
            <a:extLst>
              <a:ext uri="{FF2B5EF4-FFF2-40B4-BE49-F238E27FC236}">
                <a16:creationId xmlns:a16="http://schemas.microsoft.com/office/drawing/2014/main" id="{3A7F763D-4C0B-4F3F-BDB7-C663ADADBF97}"/>
              </a:ext>
            </a:extLst>
          </p:cNvPr>
          <p:cNvSpPr txBox="1">
            <a:spLocks noGrp="1"/>
          </p:cNvSpPr>
          <p:nvPr>
            <p:ph type="title"/>
          </p:nvPr>
        </p:nvSpPr>
        <p:spPr>
          <a:xfrm>
            <a:off x="2564793" y="-1913"/>
            <a:ext cx="3790785" cy="1006618"/>
          </a:xfrm>
          <a:prstGeom prst="rect">
            <a:avLst/>
          </a:prstGeom>
        </p:spPr>
        <p:txBody>
          <a:bodyPr spcFirstLastPara="1" wrap="square" lIns="0" tIns="0" rIns="0" bIns="0" anchor="ctr" anchorCtr="0">
            <a:noAutofit/>
          </a:bodyPr>
          <a:lstStyle/>
          <a:p>
            <a:pPr algn="ctr"/>
            <a:r>
              <a:rPr lang="en" sz="4000"/>
              <a:t>Final circuit</a:t>
            </a:r>
            <a:endParaRPr lang="en-US" sz="4000">
              <a:solidFill>
                <a:srgbClr val="20C8C8"/>
              </a:solidFill>
            </a:endParaRPr>
          </a:p>
        </p:txBody>
      </p:sp>
      <p:sp>
        <p:nvSpPr>
          <p:cNvPr id="6" name="TextBox 5">
            <a:extLst>
              <a:ext uri="{FF2B5EF4-FFF2-40B4-BE49-F238E27FC236}">
                <a16:creationId xmlns:a16="http://schemas.microsoft.com/office/drawing/2014/main" id="{59A97180-4F52-4D31-B8A1-D9A084B2A258}"/>
              </a:ext>
            </a:extLst>
          </p:cNvPr>
          <p:cNvSpPr txBox="1"/>
          <p:nvPr/>
        </p:nvSpPr>
        <p:spPr>
          <a:xfrm>
            <a:off x="247182" y="4643243"/>
            <a:ext cx="371914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lumMod val="95000"/>
                  </a:schemeClr>
                </a:solidFill>
              </a:rPr>
              <a:t>Link : </a:t>
            </a:r>
            <a:r>
              <a:rPr lang="en-US" sz="1600">
                <a:solidFill>
                  <a:schemeClr val="bg1">
                    <a:lumMod val="95000"/>
                  </a:schemeClr>
                </a:solidFill>
                <a:hlinkClick r:id="rId4">
                  <a:extLst>
                    <a:ext uri="{A12FA001-AC4F-418D-AE19-62706E023703}">
                      <ahyp:hlinkClr xmlns:ahyp="http://schemas.microsoft.com/office/drawing/2018/hyperlinkcolor" val="tx"/>
                    </a:ext>
                  </a:extLst>
                </a:hlinkClick>
              </a:rPr>
              <a:t>Final Circuit</a:t>
            </a:r>
          </a:p>
        </p:txBody>
      </p:sp>
    </p:spTree>
    <p:extLst>
      <p:ext uri="{BB962C8B-B14F-4D97-AF65-F5344CB8AC3E}">
        <p14:creationId xmlns:p14="http://schemas.microsoft.com/office/powerpoint/2010/main" val="2407731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F740A-D01E-4F94-A3DD-C3965E6BA4D9}"/>
              </a:ext>
            </a:extLst>
          </p:cNvPr>
          <p:cNvSpPr>
            <a:spLocks noGrp="1"/>
          </p:cNvSpPr>
          <p:nvPr>
            <p:ph type="ctrTitle"/>
          </p:nvPr>
        </p:nvSpPr>
        <p:spPr>
          <a:xfrm>
            <a:off x="702349" y="513826"/>
            <a:ext cx="4527284" cy="700973"/>
          </a:xfrm>
        </p:spPr>
        <p:txBody>
          <a:bodyPr/>
          <a:lstStyle/>
          <a:p>
            <a:r>
              <a:rPr lang="en-IN" sz="2000" b="0"/>
              <a:t>INGERENCE:</a:t>
            </a:r>
            <a:endParaRPr lang="en-US" sz="2000" b="0"/>
          </a:p>
        </p:txBody>
      </p:sp>
      <p:sp>
        <p:nvSpPr>
          <p:cNvPr id="3" name="Subtitle 2">
            <a:extLst>
              <a:ext uri="{FF2B5EF4-FFF2-40B4-BE49-F238E27FC236}">
                <a16:creationId xmlns:a16="http://schemas.microsoft.com/office/drawing/2014/main" id="{35BA900A-924B-490B-8BB2-D3E54C3C41A2}"/>
              </a:ext>
            </a:extLst>
          </p:cNvPr>
          <p:cNvSpPr>
            <a:spLocks noGrp="1"/>
          </p:cNvSpPr>
          <p:nvPr>
            <p:ph type="subTitle" idx="1"/>
          </p:nvPr>
        </p:nvSpPr>
        <p:spPr>
          <a:xfrm>
            <a:off x="506630" y="1617278"/>
            <a:ext cx="8316365" cy="2763809"/>
          </a:xfrm>
        </p:spPr>
        <p:txBody>
          <a:bodyPr/>
          <a:lstStyle/>
          <a:p>
            <a:pPr>
              <a:buFont typeface="Arial"/>
              <a:buChar char="•"/>
            </a:pPr>
            <a:r>
              <a:rPr lang="en-IN" sz="1800"/>
              <a:t>We have successfully built the RC phase shift oscillator and produced the various sinusoids. Then we connected RC phase shift oscillator with different frequencies and connected it to the summing amplifier. </a:t>
            </a:r>
            <a:endParaRPr lang="en-US" sz="1800"/>
          </a:p>
          <a:p>
            <a:pPr>
              <a:buFont typeface="Arial"/>
              <a:buChar char="•"/>
            </a:pPr>
            <a:r>
              <a:rPr lang="en-IN" sz="1800"/>
              <a:t>Then, the total circuit including the summing amplifier is connected to the ff based counter and we observe results in Falstad circuit simulator.</a:t>
            </a:r>
            <a:endParaRPr lang="en-US" sz="1800"/>
          </a:p>
        </p:txBody>
      </p:sp>
    </p:spTree>
    <p:extLst>
      <p:ext uri="{BB962C8B-B14F-4D97-AF65-F5344CB8AC3E}">
        <p14:creationId xmlns:p14="http://schemas.microsoft.com/office/powerpoint/2010/main" val="1668763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17D95-984C-4354-A143-867D3F0C453C}"/>
              </a:ext>
            </a:extLst>
          </p:cNvPr>
          <p:cNvSpPr>
            <a:spLocks noGrp="1"/>
          </p:cNvSpPr>
          <p:nvPr>
            <p:ph type="ctrTitle"/>
          </p:nvPr>
        </p:nvSpPr>
        <p:spPr>
          <a:xfrm>
            <a:off x="600575" y="505997"/>
            <a:ext cx="3916640" cy="951493"/>
          </a:xfrm>
        </p:spPr>
        <p:txBody>
          <a:bodyPr/>
          <a:lstStyle/>
          <a:p>
            <a:r>
              <a:rPr lang="en-US" sz="2000"/>
              <a:t>Conclusion</a:t>
            </a:r>
            <a:r>
              <a:rPr lang="en-US" sz="2400"/>
              <a:t>:</a:t>
            </a:r>
          </a:p>
        </p:txBody>
      </p:sp>
      <p:sp>
        <p:nvSpPr>
          <p:cNvPr id="5" name="Subtitle 2">
            <a:extLst>
              <a:ext uri="{FF2B5EF4-FFF2-40B4-BE49-F238E27FC236}">
                <a16:creationId xmlns:a16="http://schemas.microsoft.com/office/drawing/2014/main" id="{491C7A78-99BB-4507-BFC6-0078E1625FBE}"/>
              </a:ext>
            </a:extLst>
          </p:cNvPr>
          <p:cNvSpPr>
            <a:spLocks noGrp="1"/>
          </p:cNvSpPr>
          <p:nvPr>
            <p:ph type="subTitle" idx="1"/>
          </p:nvPr>
        </p:nvSpPr>
        <p:spPr>
          <a:xfrm>
            <a:off x="506630" y="1617278"/>
            <a:ext cx="8316365" cy="2763809"/>
          </a:xfrm>
        </p:spPr>
        <p:txBody>
          <a:bodyPr/>
          <a:lstStyle/>
          <a:p>
            <a:pPr>
              <a:buFont typeface="Arial"/>
              <a:buChar char="•"/>
            </a:pPr>
            <a:r>
              <a:rPr lang="en-IN" sz="1800"/>
              <a:t>We can conclude that we can also produce Square waves using Sine wave by using the concept Fourier series and with help of phase shift oscillator and summing amplifier.</a:t>
            </a:r>
          </a:p>
          <a:p>
            <a:pPr>
              <a:buFont typeface="Arial"/>
              <a:buChar char="•"/>
            </a:pPr>
            <a:r>
              <a:rPr lang="en-IN" sz="1800"/>
              <a:t>Depending on the inputs of the summing amplifier (output of phase shift oscillator) the frequency of output waveform will be changing. </a:t>
            </a:r>
            <a:endParaRPr lang="en-IN" sz="1800" dirty="0"/>
          </a:p>
          <a:p>
            <a:pPr>
              <a:buFont typeface="Arial"/>
              <a:buChar char="•"/>
            </a:pPr>
            <a:r>
              <a:rPr lang="en-IN" sz="1800"/>
              <a:t>Which leads to change in the speed of the clock.</a:t>
            </a:r>
            <a:endParaRPr lang="en-IN"/>
          </a:p>
          <a:p>
            <a:pPr>
              <a:buFont typeface="Arial"/>
              <a:buChar char="•"/>
            </a:pPr>
            <a:endParaRPr lang="en-IN" sz="1800" dirty="0"/>
          </a:p>
          <a:p>
            <a:pPr>
              <a:buFont typeface="Arial"/>
              <a:buChar char="•"/>
            </a:pPr>
            <a:endParaRPr lang="en-IN" sz="1800"/>
          </a:p>
        </p:txBody>
      </p:sp>
    </p:spTree>
    <p:extLst>
      <p:ext uri="{BB962C8B-B14F-4D97-AF65-F5344CB8AC3E}">
        <p14:creationId xmlns:p14="http://schemas.microsoft.com/office/powerpoint/2010/main" val="2618275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15FFA-C2E9-4D09-B334-3ADA3B337D1F}"/>
              </a:ext>
            </a:extLst>
          </p:cNvPr>
          <p:cNvSpPr>
            <a:spLocks noGrp="1"/>
          </p:cNvSpPr>
          <p:nvPr>
            <p:ph type="ctrTitle"/>
          </p:nvPr>
        </p:nvSpPr>
        <p:spPr>
          <a:xfrm>
            <a:off x="2510794" y="1782086"/>
            <a:ext cx="4041900" cy="1797000"/>
          </a:xfrm>
        </p:spPr>
        <p:txBody>
          <a:bodyPr/>
          <a:lstStyle/>
          <a:p>
            <a:r>
              <a:rPr lang="en-US"/>
              <a:t>Thank you</a:t>
            </a:r>
          </a:p>
        </p:txBody>
      </p:sp>
    </p:spTree>
    <p:extLst>
      <p:ext uri="{BB962C8B-B14F-4D97-AF65-F5344CB8AC3E}">
        <p14:creationId xmlns:p14="http://schemas.microsoft.com/office/powerpoint/2010/main" val="1473760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sp>
        <p:nvSpPr>
          <p:cNvPr id="163" name="Google Shape;163;p38"/>
          <p:cNvSpPr txBox="1">
            <a:spLocks noGrp="1"/>
          </p:cNvSpPr>
          <p:nvPr>
            <p:ph type="title"/>
          </p:nvPr>
        </p:nvSpPr>
        <p:spPr>
          <a:xfrm>
            <a:off x="720000" y="540000"/>
            <a:ext cx="4253200" cy="47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lt1"/>
                </a:solidFill>
              </a:rPr>
              <a:t>Presentation Overveiw</a:t>
            </a:r>
            <a:endParaRPr/>
          </a:p>
        </p:txBody>
      </p:sp>
      <p:sp>
        <p:nvSpPr>
          <p:cNvPr id="165" name="Google Shape;165;p38"/>
          <p:cNvSpPr/>
          <p:nvPr/>
        </p:nvSpPr>
        <p:spPr>
          <a:xfrm>
            <a:off x="4973200" y="1894950"/>
            <a:ext cx="530100" cy="5301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8"/>
          <p:cNvSpPr/>
          <p:nvPr/>
        </p:nvSpPr>
        <p:spPr>
          <a:xfrm>
            <a:off x="4973200" y="3381600"/>
            <a:ext cx="530100" cy="5301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8"/>
          <p:cNvSpPr/>
          <p:nvPr/>
        </p:nvSpPr>
        <p:spPr>
          <a:xfrm>
            <a:off x="1403575" y="1894950"/>
            <a:ext cx="530100" cy="5301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8"/>
          <p:cNvSpPr/>
          <p:nvPr/>
        </p:nvSpPr>
        <p:spPr>
          <a:xfrm>
            <a:off x="1403575" y="3381600"/>
            <a:ext cx="530100" cy="5301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8"/>
          <p:cNvSpPr txBox="1">
            <a:spLocks noGrp="1"/>
          </p:cNvSpPr>
          <p:nvPr>
            <p:ph type="title" idx="4"/>
          </p:nvPr>
        </p:nvSpPr>
        <p:spPr>
          <a:xfrm>
            <a:off x="4893100" y="1962000"/>
            <a:ext cx="690300" cy="39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171" name="Google Shape;171;p38"/>
          <p:cNvSpPr txBox="1">
            <a:spLocks noGrp="1"/>
          </p:cNvSpPr>
          <p:nvPr>
            <p:ph type="title" idx="5"/>
          </p:nvPr>
        </p:nvSpPr>
        <p:spPr>
          <a:xfrm>
            <a:off x="2059863" y="3205559"/>
            <a:ext cx="2109000" cy="355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b="0"/>
              <a:t>FF based counter</a:t>
            </a:r>
            <a:endParaRPr sz="1800" b="0"/>
          </a:p>
        </p:txBody>
      </p:sp>
      <p:sp>
        <p:nvSpPr>
          <p:cNvPr id="172" name="Google Shape;172;p38"/>
          <p:cNvSpPr txBox="1">
            <a:spLocks noGrp="1"/>
          </p:cNvSpPr>
          <p:nvPr>
            <p:ph type="title" idx="6"/>
          </p:nvPr>
        </p:nvSpPr>
        <p:spPr>
          <a:xfrm>
            <a:off x="2015329" y="3603575"/>
            <a:ext cx="2518075" cy="47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400" b="0"/>
              <a:t>Using the generated square wave as a clock to a FF based counter (counts up to 15)</a:t>
            </a:r>
            <a:endParaRPr sz="1400" b="0"/>
          </a:p>
        </p:txBody>
      </p:sp>
      <p:sp>
        <p:nvSpPr>
          <p:cNvPr id="173" name="Google Shape;173;p38"/>
          <p:cNvSpPr txBox="1">
            <a:spLocks noGrp="1"/>
          </p:cNvSpPr>
          <p:nvPr>
            <p:ph type="title" idx="7"/>
          </p:nvPr>
        </p:nvSpPr>
        <p:spPr>
          <a:xfrm>
            <a:off x="4893100" y="3448638"/>
            <a:ext cx="690300" cy="39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
        <p:nvSpPr>
          <p:cNvPr id="174" name="Google Shape;174;p38"/>
          <p:cNvSpPr txBox="1">
            <a:spLocks noGrp="1"/>
          </p:cNvSpPr>
          <p:nvPr>
            <p:ph type="title" idx="9"/>
          </p:nvPr>
        </p:nvSpPr>
        <p:spPr>
          <a:xfrm>
            <a:off x="2181950" y="2113400"/>
            <a:ext cx="2155500" cy="477600"/>
          </a:xfrm>
          <a:prstGeom prst="rect">
            <a:avLst/>
          </a:prstGeom>
        </p:spPr>
        <p:txBody>
          <a:bodyPr spcFirstLastPara="1" wrap="square" lIns="0" tIns="0" rIns="0" bIns="0" anchor="t" anchorCtr="0">
            <a:noAutofit/>
          </a:bodyPr>
          <a:lstStyle/>
          <a:p>
            <a:r>
              <a:rPr lang="en-US" sz="1400" b="0"/>
              <a:t>working principle of RC phase shift oscillator and Output</a:t>
            </a:r>
            <a:endParaRPr sz="1400" b="0"/>
          </a:p>
        </p:txBody>
      </p:sp>
      <p:sp>
        <p:nvSpPr>
          <p:cNvPr id="175" name="Google Shape;175;p38"/>
          <p:cNvSpPr txBox="1">
            <a:spLocks noGrp="1"/>
          </p:cNvSpPr>
          <p:nvPr>
            <p:ph type="title" idx="8"/>
          </p:nvPr>
        </p:nvSpPr>
        <p:spPr>
          <a:xfrm>
            <a:off x="2141899" y="1784250"/>
            <a:ext cx="2542975" cy="355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600"/>
              <a:t>RC Phase shift Oscillator</a:t>
            </a:r>
            <a:endParaRPr sz="1600"/>
          </a:p>
        </p:txBody>
      </p:sp>
      <p:sp>
        <p:nvSpPr>
          <p:cNvPr id="176" name="Google Shape;176;p38"/>
          <p:cNvSpPr txBox="1">
            <a:spLocks noGrp="1"/>
          </p:cNvSpPr>
          <p:nvPr>
            <p:ph type="title" idx="13"/>
          </p:nvPr>
        </p:nvSpPr>
        <p:spPr>
          <a:xfrm>
            <a:off x="1323475" y="1962000"/>
            <a:ext cx="690300" cy="39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177" name="Google Shape;177;p38"/>
          <p:cNvSpPr txBox="1">
            <a:spLocks noGrp="1"/>
          </p:cNvSpPr>
          <p:nvPr>
            <p:ph type="title" idx="14"/>
          </p:nvPr>
        </p:nvSpPr>
        <p:spPr>
          <a:xfrm>
            <a:off x="5714620" y="1715737"/>
            <a:ext cx="2109000" cy="39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a:t>Adder circuit</a:t>
            </a:r>
            <a:endParaRPr sz="1800"/>
          </a:p>
        </p:txBody>
      </p:sp>
      <p:sp>
        <p:nvSpPr>
          <p:cNvPr id="178" name="Google Shape;178;p38"/>
          <p:cNvSpPr txBox="1">
            <a:spLocks noGrp="1"/>
          </p:cNvSpPr>
          <p:nvPr>
            <p:ph type="title" idx="15"/>
          </p:nvPr>
        </p:nvSpPr>
        <p:spPr>
          <a:xfrm>
            <a:off x="5655243" y="2096893"/>
            <a:ext cx="2109000" cy="47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400" b="0"/>
              <a:t>Adding sinusoids with an adder circuit to generate a square wave</a:t>
            </a:r>
            <a:endParaRPr sz="1400" b="0"/>
          </a:p>
        </p:txBody>
      </p:sp>
      <p:sp>
        <p:nvSpPr>
          <p:cNvPr id="179" name="Google Shape;179;p38"/>
          <p:cNvSpPr txBox="1">
            <a:spLocks noGrp="1"/>
          </p:cNvSpPr>
          <p:nvPr>
            <p:ph type="title" idx="16"/>
          </p:nvPr>
        </p:nvSpPr>
        <p:spPr>
          <a:xfrm>
            <a:off x="1323475" y="3448638"/>
            <a:ext cx="690300" cy="39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3" name="Google Shape;164;p38">
            <a:extLst>
              <a:ext uri="{FF2B5EF4-FFF2-40B4-BE49-F238E27FC236}">
                <a16:creationId xmlns:a16="http://schemas.microsoft.com/office/drawing/2014/main" id="{125B3CD1-B67A-4285-A8D0-0D45537E25C4}"/>
              </a:ext>
            </a:extLst>
          </p:cNvPr>
          <p:cNvSpPr txBox="1">
            <a:spLocks/>
          </p:cNvSpPr>
          <p:nvPr/>
        </p:nvSpPr>
        <p:spPr>
          <a:xfrm>
            <a:off x="5657613" y="3485473"/>
            <a:ext cx="2109000" cy="355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Lexend Deca"/>
              <a:buNone/>
              <a:defRPr sz="2000" b="1" i="0" u="none" strike="noStrike" cap="none">
                <a:solidFill>
                  <a:srgbClr val="FFFFFF"/>
                </a:solidFill>
                <a:latin typeface="Lexend Deca"/>
                <a:ea typeface="Lexend Deca"/>
                <a:cs typeface="Lexend Deca"/>
                <a:sym typeface="Lexend Deca"/>
              </a:defRPr>
            </a:lvl1pPr>
            <a:lvl2pPr marR="0" lvl="1" algn="l" rtl="0">
              <a:lnSpc>
                <a:spcPct val="100000"/>
              </a:lnSpc>
              <a:spcBef>
                <a:spcPts val="0"/>
              </a:spcBef>
              <a:spcAft>
                <a:spcPts val="0"/>
              </a:spcAft>
              <a:buClr>
                <a:srgbClr val="FFFFFF"/>
              </a:buClr>
              <a:buSzPts val="2000"/>
              <a:buFont typeface="Lexend Deca"/>
              <a:buNone/>
              <a:defRPr sz="2000" b="1" i="0" u="none" strike="noStrike" cap="none">
                <a:solidFill>
                  <a:srgbClr val="FFFFFF"/>
                </a:solidFill>
                <a:latin typeface="Lexend Deca"/>
                <a:ea typeface="Lexend Deca"/>
                <a:cs typeface="Lexend Deca"/>
                <a:sym typeface="Lexend Deca"/>
              </a:defRPr>
            </a:lvl2pPr>
            <a:lvl3pPr marR="0" lvl="2" algn="l" rtl="0">
              <a:lnSpc>
                <a:spcPct val="100000"/>
              </a:lnSpc>
              <a:spcBef>
                <a:spcPts val="0"/>
              </a:spcBef>
              <a:spcAft>
                <a:spcPts val="0"/>
              </a:spcAft>
              <a:buClr>
                <a:srgbClr val="FFFFFF"/>
              </a:buClr>
              <a:buSzPts val="2000"/>
              <a:buFont typeface="Lexend Deca"/>
              <a:buNone/>
              <a:defRPr sz="2000" b="1" i="0" u="none" strike="noStrike" cap="none">
                <a:solidFill>
                  <a:srgbClr val="FFFFFF"/>
                </a:solidFill>
                <a:latin typeface="Lexend Deca"/>
                <a:ea typeface="Lexend Deca"/>
                <a:cs typeface="Lexend Deca"/>
                <a:sym typeface="Lexend Deca"/>
              </a:defRPr>
            </a:lvl3pPr>
            <a:lvl4pPr marR="0" lvl="3" algn="l" rtl="0">
              <a:lnSpc>
                <a:spcPct val="100000"/>
              </a:lnSpc>
              <a:spcBef>
                <a:spcPts val="0"/>
              </a:spcBef>
              <a:spcAft>
                <a:spcPts val="0"/>
              </a:spcAft>
              <a:buClr>
                <a:srgbClr val="FFFFFF"/>
              </a:buClr>
              <a:buSzPts val="2000"/>
              <a:buFont typeface="Lexend Deca"/>
              <a:buNone/>
              <a:defRPr sz="2000" b="1" i="0" u="none" strike="noStrike" cap="none">
                <a:solidFill>
                  <a:srgbClr val="FFFFFF"/>
                </a:solidFill>
                <a:latin typeface="Lexend Deca"/>
                <a:ea typeface="Lexend Deca"/>
                <a:cs typeface="Lexend Deca"/>
                <a:sym typeface="Lexend Deca"/>
              </a:defRPr>
            </a:lvl4pPr>
            <a:lvl5pPr marR="0" lvl="4" algn="l" rtl="0">
              <a:lnSpc>
                <a:spcPct val="100000"/>
              </a:lnSpc>
              <a:spcBef>
                <a:spcPts val="0"/>
              </a:spcBef>
              <a:spcAft>
                <a:spcPts val="0"/>
              </a:spcAft>
              <a:buClr>
                <a:srgbClr val="FFFFFF"/>
              </a:buClr>
              <a:buSzPts val="2000"/>
              <a:buFont typeface="Lexend Deca"/>
              <a:buNone/>
              <a:defRPr sz="2000" b="1" i="0" u="none" strike="noStrike" cap="none">
                <a:solidFill>
                  <a:srgbClr val="FFFFFF"/>
                </a:solidFill>
                <a:latin typeface="Lexend Deca"/>
                <a:ea typeface="Lexend Deca"/>
                <a:cs typeface="Lexend Deca"/>
                <a:sym typeface="Lexend Deca"/>
              </a:defRPr>
            </a:lvl5pPr>
            <a:lvl6pPr marR="0" lvl="5" algn="l" rtl="0">
              <a:lnSpc>
                <a:spcPct val="100000"/>
              </a:lnSpc>
              <a:spcBef>
                <a:spcPts val="0"/>
              </a:spcBef>
              <a:spcAft>
                <a:spcPts val="0"/>
              </a:spcAft>
              <a:buClr>
                <a:srgbClr val="FFFFFF"/>
              </a:buClr>
              <a:buSzPts val="2000"/>
              <a:buFont typeface="Lexend Deca"/>
              <a:buNone/>
              <a:defRPr sz="2000" b="1" i="0" u="none" strike="noStrike" cap="none">
                <a:solidFill>
                  <a:srgbClr val="FFFFFF"/>
                </a:solidFill>
                <a:latin typeface="Lexend Deca"/>
                <a:ea typeface="Lexend Deca"/>
                <a:cs typeface="Lexend Deca"/>
                <a:sym typeface="Lexend Deca"/>
              </a:defRPr>
            </a:lvl6pPr>
            <a:lvl7pPr marR="0" lvl="6" algn="l" rtl="0">
              <a:lnSpc>
                <a:spcPct val="100000"/>
              </a:lnSpc>
              <a:spcBef>
                <a:spcPts val="0"/>
              </a:spcBef>
              <a:spcAft>
                <a:spcPts val="0"/>
              </a:spcAft>
              <a:buClr>
                <a:srgbClr val="FFFFFF"/>
              </a:buClr>
              <a:buSzPts val="2000"/>
              <a:buFont typeface="Lexend Deca"/>
              <a:buNone/>
              <a:defRPr sz="2000" b="1" i="0" u="none" strike="noStrike" cap="none">
                <a:solidFill>
                  <a:srgbClr val="FFFFFF"/>
                </a:solidFill>
                <a:latin typeface="Lexend Deca"/>
                <a:ea typeface="Lexend Deca"/>
                <a:cs typeface="Lexend Deca"/>
                <a:sym typeface="Lexend Deca"/>
              </a:defRPr>
            </a:lvl7pPr>
            <a:lvl8pPr marR="0" lvl="7" algn="l" rtl="0">
              <a:lnSpc>
                <a:spcPct val="100000"/>
              </a:lnSpc>
              <a:spcBef>
                <a:spcPts val="0"/>
              </a:spcBef>
              <a:spcAft>
                <a:spcPts val="0"/>
              </a:spcAft>
              <a:buClr>
                <a:srgbClr val="FFFFFF"/>
              </a:buClr>
              <a:buSzPts val="2000"/>
              <a:buFont typeface="Lexend Deca"/>
              <a:buNone/>
              <a:defRPr sz="2000" b="1" i="0" u="none" strike="noStrike" cap="none">
                <a:solidFill>
                  <a:srgbClr val="FFFFFF"/>
                </a:solidFill>
                <a:latin typeface="Lexend Deca"/>
                <a:ea typeface="Lexend Deca"/>
                <a:cs typeface="Lexend Deca"/>
                <a:sym typeface="Lexend Deca"/>
              </a:defRPr>
            </a:lvl8pPr>
            <a:lvl9pPr marR="0" lvl="8" algn="l" rtl="0">
              <a:lnSpc>
                <a:spcPct val="100000"/>
              </a:lnSpc>
              <a:spcBef>
                <a:spcPts val="0"/>
              </a:spcBef>
              <a:spcAft>
                <a:spcPts val="0"/>
              </a:spcAft>
              <a:buClr>
                <a:srgbClr val="FFFFFF"/>
              </a:buClr>
              <a:buSzPts val="2000"/>
              <a:buFont typeface="Lexend Deca"/>
              <a:buNone/>
              <a:defRPr sz="2000" b="1" i="0" u="none" strike="noStrike" cap="none">
                <a:solidFill>
                  <a:srgbClr val="FFFFFF"/>
                </a:solidFill>
                <a:latin typeface="Lexend Deca"/>
                <a:ea typeface="Lexend Deca"/>
                <a:cs typeface="Lexend Deca"/>
                <a:sym typeface="Lexend Deca"/>
              </a:defRPr>
            </a:lvl9pPr>
          </a:lstStyle>
          <a:p>
            <a:r>
              <a:rPr lang="en-US" sz="1800"/>
              <a:t>FINAL CIRCUIT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9"/>
          <p:cNvSpPr txBox="1">
            <a:spLocks noGrp="1"/>
          </p:cNvSpPr>
          <p:nvPr>
            <p:ph type="title"/>
          </p:nvPr>
        </p:nvSpPr>
        <p:spPr>
          <a:xfrm>
            <a:off x="2937900" y="1946976"/>
            <a:ext cx="3866760" cy="47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Introduction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0"/>
          <p:cNvSpPr txBox="1">
            <a:spLocks noGrp="1"/>
          </p:cNvSpPr>
          <p:nvPr>
            <p:ph type="title"/>
          </p:nvPr>
        </p:nvSpPr>
        <p:spPr>
          <a:xfrm>
            <a:off x="959005" y="412994"/>
            <a:ext cx="2289718" cy="345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chemeClr val="accent5"/>
                </a:solidFill>
              </a:rPr>
              <a:t>OSCILLATOR</a:t>
            </a:r>
            <a:endParaRPr>
              <a:solidFill>
                <a:schemeClr val="accent5"/>
              </a:solidFill>
            </a:endParaRPr>
          </a:p>
        </p:txBody>
      </p:sp>
      <p:sp>
        <p:nvSpPr>
          <p:cNvPr id="191" name="Google Shape;191;p40"/>
          <p:cNvSpPr txBox="1">
            <a:spLocks noGrp="1"/>
          </p:cNvSpPr>
          <p:nvPr>
            <p:ph type="title" idx="2"/>
          </p:nvPr>
        </p:nvSpPr>
        <p:spPr>
          <a:xfrm>
            <a:off x="959005" y="1315349"/>
            <a:ext cx="7249330" cy="2441487"/>
          </a:xfrm>
          <a:prstGeom prst="rect">
            <a:avLst/>
          </a:prstGeom>
        </p:spPr>
        <p:txBody>
          <a:bodyPr spcFirstLastPara="1" wrap="square" lIns="0" tIns="0" rIns="0" bIns="0" anchor="t" anchorCtr="0">
            <a:noAutofit/>
          </a:bodyPr>
          <a:lstStyle/>
          <a:p>
            <a:pPr algn="l"/>
            <a:r>
              <a:rPr lang="en-IN" sz="1800">
                <a:solidFill>
                  <a:schemeClr val="accent5"/>
                </a:solidFill>
                <a:effectLst/>
                <a:latin typeface="Calibri" panose="020F0502020204030204" pitchFamily="34" charset="0"/>
                <a:ea typeface="Times New Roman" panose="02020603050405020304" pitchFamily="18" charset="0"/>
                <a:cs typeface="Calibri" panose="020F0502020204030204" pitchFamily="34" charset="0"/>
              </a:rPr>
              <a:t>An oscillator is a mechanical or electronic construction which produces oscillation depending on few variables. We all have devices which need oscillator, </a:t>
            </a:r>
            <a:r>
              <a:rPr lang="en-IN" sz="1800" b="1">
                <a:solidFill>
                  <a:schemeClr val="accent5"/>
                </a:solidFill>
                <a:effectLst/>
                <a:latin typeface="Calibri" panose="020F0502020204030204" pitchFamily="34" charset="0"/>
                <a:ea typeface="Times New Roman" panose="02020603050405020304" pitchFamily="18" charset="0"/>
                <a:cs typeface="Calibri" panose="020F0502020204030204" pitchFamily="34" charset="0"/>
              </a:rPr>
              <a:t>traditional clock</a:t>
            </a:r>
            <a:r>
              <a:rPr lang="en-IN" sz="1800">
                <a:solidFill>
                  <a:schemeClr val="accent5"/>
                </a:solidFill>
                <a:effectLst/>
                <a:latin typeface="Calibri" panose="020F0502020204030204" pitchFamily="34" charset="0"/>
                <a:ea typeface="Times New Roman" panose="02020603050405020304" pitchFamily="18" charset="0"/>
                <a:cs typeface="Calibri" panose="020F0502020204030204" pitchFamily="34" charset="0"/>
              </a:rPr>
              <a:t> that we all have in our home as a wall clock or wristwatch, various type of </a:t>
            </a:r>
            <a:r>
              <a:rPr lang="en-IN" sz="1800" strike="noStrike">
                <a:solidFill>
                  <a:schemeClr val="accent5"/>
                </a:solidFill>
                <a:effectLst/>
                <a:latin typeface="Calibri" panose="020F0502020204030204" pitchFamily="34" charset="0"/>
                <a:ea typeface="Times New Roman" panose="02020603050405020304" pitchFamily="18" charset="0"/>
                <a:cs typeface="Calibri" panose="020F0502020204030204" pitchFamily="34" charset="0"/>
              </a:rPr>
              <a:t>metal detectors</a:t>
            </a:r>
            <a:r>
              <a:rPr lang="en-IN" sz="1800">
                <a:solidFill>
                  <a:schemeClr val="accent5"/>
                </a:solidFill>
                <a:effectLst/>
                <a:latin typeface="Calibri" panose="020F0502020204030204" pitchFamily="34" charset="0"/>
                <a:ea typeface="Times New Roman" panose="02020603050405020304" pitchFamily="18" charset="0"/>
                <a:cs typeface="Calibri" panose="020F0502020204030204" pitchFamily="34" charset="0"/>
              </a:rPr>
              <a:t>, computers where microcontroller and microprocessors are involved all use oscillators, especially electronics oscillator which produces periodic signals. There are many types of Oscillators based on there configuration like </a:t>
            </a:r>
            <a:r>
              <a:rPr lang="en-IN" sz="1800">
                <a:solidFill>
                  <a:schemeClr val="accent5"/>
                </a:solidFill>
                <a:latin typeface="Calibri" panose="020F0502020204030204" pitchFamily="34" charset="0"/>
                <a:ea typeface="Times New Roman" panose="02020603050405020304" pitchFamily="18" charset="0"/>
                <a:cs typeface="Calibri" panose="020F0502020204030204" pitchFamily="34" charset="0"/>
              </a:rPr>
              <a:t>Hartley Oscillator</a:t>
            </a:r>
            <a:r>
              <a:rPr lang="en-IN" sz="1800">
                <a:solidFill>
                  <a:schemeClr val="accent5"/>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a:solidFill>
                  <a:schemeClr val="accent5"/>
                </a:solidFill>
                <a:latin typeface="Calibri" panose="020F0502020204030204" pitchFamily="34" charset="0"/>
                <a:ea typeface="Times New Roman" panose="02020603050405020304" pitchFamily="18" charset="0"/>
                <a:cs typeface="Calibri" panose="020F0502020204030204" pitchFamily="34" charset="0"/>
              </a:rPr>
              <a:t>Colpitts Oscillator</a:t>
            </a:r>
            <a:r>
              <a:rPr lang="en-IN" sz="1800">
                <a:solidFill>
                  <a:schemeClr val="accent5"/>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a:solidFill>
                  <a:schemeClr val="accent5"/>
                </a:solidFill>
                <a:latin typeface="Calibri" panose="020F0502020204030204" pitchFamily="34" charset="0"/>
                <a:ea typeface="Times New Roman" panose="02020603050405020304" pitchFamily="18" charset="0"/>
                <a:cs typeface="Calibri" panose="020F0502020204030204" pitchFamily="34" charset="0"/>
              </a:rPr>
              <a:t>Wein Bridge Oscillator</a:t>
            </a:r>
            <a:r>
              <a:rPr lang="en-IN" sz="1800">
                <a:solidFill>
                  <a:schemeClr val="accent5"/>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a:solidFill>
                  <a:schemeClr val="accent5"/>
                </a:solidFill>
                <a:latin typeface="Calibri" panose="020F0502020204030204" pitchFamily="34" charset="0"/>
                <a:ea typeface="Times New Roman" panose="02020603050405020304" pitchFamily="18" charset="0"/>
                <a:cs typeface="Calibri" panose="020F0502020204030204" pitchFamily="34" charset="0"/>
              </a:rPr>
              <a:t>Quartz Crystal Oscillator</a:t>
            </a:r>
            <a:r>
              <a:rPr lang="en-IN" sz="1800">
                <a:solidFill>
                  <a:schemeClr val="accent5"/>
                </a:solidFill>
                <a:effectLst/>
                <a:latin typeface="Calibri" panose="020F0502020204030204" pitchFamily="34" charset="0"/>
                <a:ea typeface="Times New Roman" panose="02020603050405020304" pitchFamily="18" charset="0"/>
                <a:cs typeface="Calibri" panose="020F0502020204030204" pitchFamily="34" charset="0"/>
              </a:rPr>
              <a:t>, </a:t>
            </a:r>
            <a:r>
              <a:rPr lang="en-IN" sz="1800">
                <a:solidFill>
                  <a:schemeClr val="accent5"/>
                </a:solidFill>
                <a:latin typeface="Calibri" panose="020F0502020204030204" pitchFamily="34" charset="0"/>
                <a:ea typeface="Times New Roman" panose="02020603050405020304" pitchFamily="18" charset="0"/>
                <a:cs typeface="Calibri" panose="020F0502020204030204" pitchFamily="34" charset="0"/>
              </a:rPr>
              <a:t>Phase Shift Oscillator Circuit</a:t>
            </a:r>
            <a:r>
              <a:rPr lang="en-IN" sz="1800">
                <a:solidFill>
                  <a:schemeClr val="accent5"/>
                </a:solidFill>
                <a:effectLst/>
                <a:latin typeface="Calibri" panose="020F0502020204030204" pitchFamily="34" charset="0"/>
                <a:ea typeface="Times New Roman" panose="02020603050405020304" pitchFamily="18" charset="0"/>
                <a:cs typeface="Calibri" panose="020F0502020204030204" pitchFamily="34" charset="0"/>
              </a:rPr>
              <a:t> etc.</a:t>
            </a:r>
            <a:br>
              <a:rPr lang="en-IN" sz="1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rPr>
            </a:br>
            <a:endParaRPr>
              <a:solidFill>
                <a:schemeClr val="accent5"/>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505AB976-846F-4632-9917-08863F82A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812" y="1382996"/>
            <a:ext cx="3339790" cy="23775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29E7108-DC95-4664-AA07-ED4F993E714C}"/>
              </a:ext>
            </a:extLst>
          </p:cNvPr>
          <p:cNvPicPr>
            <a:picLocks noChangeAspect="1"/>
          </p:cNvPicPr>
          <p:nvPr/>
        </p:nvPicPr>
        <p:blipFill>
          <a:blip r:embed="rId4"/>
          <a:stretch>
            <a:fillRect/>
          </a:stretch>
        </p:blipFill>
        <p:spPr>
          <a:xfrm>
            <a:off x="5196839" y="1114196"/>
            <a:ext cx="3322322" cy="2884882"/>
          </a:xfrm>
          <a:prstGeom prst="rect">
            <a:avLst/>
          </a:prstGeom>
        </p:spPr>
      </p:pic>
    </p:spTree>
    <p:extLst>
      <p:ext uri="{BB962C8B-B14F-4D97-AF65-F5344CB8AC3E}">
        <p14:creationId xmlns:p14="http://schemas.microsoft.com/office/powerpoint/2010/main" val="1114593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1"/>
          <p:cNvSpPr/>
          <p:nvPr/>
        </p:nvSpPr>
        <p:spPr>
          <a:xfrm>
            <a:off x="3969300" y="756825"/>
            <a:ext cx="1205400" cy="12054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1"/>
          <p:cNvSpPr txBox="1">
            <a:spLocks noGrp="1"/>
          </p:cNvSpPr>
          <p:nvPr>
            <p:ph type="title"/>
          </p:nvPr>
        </p:nvSpPr>
        <p:spPr>
          <a:xfrm>
            <a:off x="461010" y="2217826"/>
            <a:ext cx="8221980" cy="120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a:t>RC Phase Shift Oscillator</a:t>
            </a:r>
            <a:endParaRPr sz="4000">
              <a:solidFill>
                <a:srgbClr val="20C8C8"/>
              </a:solidFill>
            </a:endParaRPr>
          </a:p>
        </p:txBody>
      </p:sp>
      <p:sp>
        <p:nvSpPr>
          <p:cNvPr id="199" name="Google Shape;199;p41"/>
          <p:cNvSpPr txBox="1">
            <a:spLocks noGrp="1"/>
          </p:cNvSpPr>
          <p:nvPr>
            <p:ph type="title" idx="2"/>
          </p:nvPr>
        </p:nvSpPr>
        <p:spPr>
          <a:xfrm>
            <a:off x="3676950" y="912963"/>
            <a:ext cx="1790100" cy="893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7" name="Picture 6">
            <a:extLst>
              <a:ext uri="{FF2B5EF4-FFF2-40B4-BE49-F238E27FC236}">
                <a16:creationId xmlns:a16="http://schemas.microsoft.com/office/drawing/2014/main" id="{715EC8BE-2DD1-49C1-9831-6670292982DD}"/>
              </a:ext>
            </a:extLst>
          </p:cNvPr>
          <p:cNvPicPr>
            <a:picLocks noChangeAspect="1"/>
          </p:cNvPicPr>
          <p:nvPr/>
        </p:nvPicPr>
        <p:blipFill>
          <a:blip r:embed="rId3"/>
          <a:stretch>
            <a:fillRect/>
          </a:stretch>
        </p:blipFill>
        <p:spPr>
          <a:xfrm>
            <a:off x="266698" y="503140"/>
            <a:ext cx="3558541" cy="1904779"/>
          </a:xfrm>
          <a:prstGeom prst="rect">
            <a:avLst/>
          </a:prstGeom>
        </p:spPr>
      </p:pic>
      <p:pic>
        <p:nvPicPr>
          <p:cNvPr id="9" name="Picture 8">
            <a:extLst>
              <a:ext uri="{FF2B5EF4-FFF2-40B4-BE49-F238E27FC236}">
                <a16:creationId xmlns:a16="http://schemas.microsoft.com/office/drawing/2014/main" id="{91F81957-BD4A-44D6-A07D-8E24774018DF}"/>
              </a:ext>
            </a:extLst>
          </p:cNvPr>
          <p:cNvPicPr>
            <a:picLocks noChangeAspect="1"/>
          </p:cNvPicPr>
          <p:nvPr/>
        </p:nvPicPr>
        <p:blipFill>
          <a:blip r:embed="rId4"/>
          <a:stretch>
            <a:fillRect/>
          </a:stretch>
        </p:blipFill>
        <p:spPr>
          <a:xfrm>
            <a:off x="266699" y="2859743"/>
            <a:ext cx="3558541" cy="1872427"/>
          </a:xfrm>
          <a:prstGeom prst="rect">
            <a:avLst/>
          </a:prstGeom>
        </p:spPr>
      </p:pic>
      <p:sp>
        <p:nvSpPr>
          <p:cNvPr id="13" name="TextBox 12">
            <a:extLst>
              <a:ext uri="{FF2B5EF4-FFF2-40B4-BE49-F238E27FC236}">
                <a16:creationId xmlns:a16="http://schemas.microsoft.com/office/drawing/2014/main" id="{6D6E4AE5-FDEA-46A7-AF8E-84972E809123}"/>
              </a:ext>
            </a:extLst>
          </p:cNvPr>
          <p:cNvSpPr txBox="1"/>
          <p:nvPr/>
        </p:nvSpPr>
        <p:spPr>
          <a:xfrm>
            <a:off x="4305301" y="503140"/>
            <a:ext cx="4572000" cy="2893100"/>
          </a:xfrm>
          <a:prstGeom prst="rect">
            <a:avLst/>
          </a:prstGeom>
          <a:noFill/>
        </p:spPr>
        <p:txBody>
          <a:bodyPr wrap="square">
            <a:spAutoFit/>
          </a:bodyPr>
          <a:lstStyle/>
          <a:p>
            <a:pPr algn="just"/>
            <a:r>
              <a:rPr lang="en-US" b="1">
                <a:solidFill>
                  <a:schemeClr val="accent5"/>
                </a:solidFill>
                <a:effectLst/>
                <a:latin typeface="Lexend Deca" panose="020B0604020202020204" charset="-78"/>
                <a:cs typeface="Lexend Deca" panose="020B0604020202020204" charset="-78"/>
              </a:rPr>
              <a:t>RC phase-shift oscillators</a:t>
            </a:r>
            <a:r>
              <a:rPr lang="en-US" b="0">
                <a:solidFill>
                  <a:schemeClr val="accent5"/>
                </a:solidFill>
                <a:effectLst/>
                <a:latin typeface="Lexend Deca" panose="020B0604020202020204" charset="-78"/>
                <a:cs typeface="Lexend Deca" panose="020B0604020202020204" charset="-78"/>
              </a:rPr>
              <a:t> </a:t>
            </a:r>
            <a:r>
              <a:rPr lang="en-US" b="0" i="0">
                <a:solidFill>
                  <a:schemeClr val="accent5"/>
                </a:solidFill>
                <a:effectLst/>
                <a:latin typeface="Lexend Deca" panose="020B0604020202020204" charset="-78"/>
                <a:cs typeface="Lexend Deca" panose="020B0604020202020204" charset="-78"/>
              </a:rPr>
              <a:t>use resistor-capacitor (RC) network (Figure 1) to provide the phase-shift required by the feedback signal. They have excellent frequency stability and can yield a pure sine wave for a wide range of loads.</a:t>
            </a:r>
          </a:p>
          <a:p>
            <a:pPr algn="just"/>
            <a:endParaRPr lang="en-US" b="0" i="0">
              <a:solidFill>
                <a:schemeClr val="accent5"/>
              </a:solidFill>
              <a:effectLst/>
              <a:latin typeface="Lexend Deca" panose="020B0604020202020204" charset="-78"/>
              <a:cs typeface="Lexend Deca" panose="020B0604020202020204" charset="-78"/>
            </a:endParaRPr>
          </a:p>
          <a:p>
            <a:pPr algn="just"/>
            <a:r>
              <a:rPr lang="en-US" b="0" i="0">
                <a:solidFill>
                  <a:schemeClr val="accent5"/>
                </a:solidFill>
                <a:effectLst/>
                <a:latin typeface="Lexend Deca" panose="020B0604020202020204" charset="-78"/>
                <a:cs typeface="Lexend Deca" panose="020B0604020202020204" charset="-78"/>
              </a:rPr>
              <a:t>Ideally a simple RC network is expected to have an output which leads the input by 90</a:t>
            </a:r>
            <a:r>
              <a:rPr lang="en-US" b="0" i="0" baseline="30000">
                <a:solidFill>
                  <a:schemeClr val="accent5"/>
                </a:solidFill>
                <a:effectLst/>
                <a:latin typeface="Lexend Deca" panose="020B0604020202020204" charset="-78"/>
                <a:cs typeface="Lexend Deca" panose="020B0604020202020204" charset="-78"/>
              </a:rPr>
              <a:t>o</a:t>
            </a:r>
            <a:r>
              <a:rPr lang="en-US" b="0" i="0">
                <a:solidFill>
                  <a:schemeClr val="accent5"/>
                </a:solidFill>
                <a:effectLst/>
                <a:latin typeface="Lexend Deca" panose="020B0604020202020204" charset="-78"/>
                <a:cs typeface="Lexend Deca" panose="020B0604020202020204" charset="-78"/>
              </a:rPr>
              <a:t>.</a:t>
            </a:r>
          </a:p>
          <a:p>
            <a:pPr algn="just"/>
            <a:r>
              <a:rPr lang="en-US" b="0" i="0">
                <a:solidFill>
                  <a:schemeClr val="accent5"/>
                </a:solidFill>
                <a:effectLst/>
                <a:latin typeface="Lexend Deca" panose="020B0604020202020204" charset="-78"/>
                <a:cs typeface="Lexend Deca" panose="020B0604020202020204" charset="-78"/>
              </a:rPr>
              <a:t>However, in reality, the phase-difference will be less than this as the </a:t>
            </a:r>
            <a:r>
              <a:rPr lang="en-US">
                <a:solidFill>
                  <a:schemeClr val="accent5"/>
                </a:solidFill>
                <a:latin typeface="Lexend Deca" panose="020B0604020202020204" charset="-78"/>
                <a:cs typeface="Lexend Deca" panose="020B0604020202020204" charset="-78"/>
              </a:rPr>
              <a:t>capacitor</a:t>
            </a:r>
            <a:r>
              <a:rPr lang="en-US" b="0" i="0">
                <a:solidFill>
                  <a:schemeClr val="accent5"/>
                </a:solidFill>
                <a:effectLst/>
                <a:latin typeface="Lexend Deca" panose="020B0604020202020204" charset="-78"/>
                <a:cs typeface="Lexend Deca" panose="020B0604020202020204" charset="-78"/>
              </a:rPr>
              <a:t> used in the circuit cannot be ideal. Mathematically the phase angle of the RC network is expressed as</a:t>
            </a:r>
          </a:p>
          <a:p>
            <a:endParaRPr lang="en-IN">
              <a:solidFill>
                <a:schemeClr val="accent5"/>
              </a:solidFill>
              <a:latin typeface="Lexend Deca" panose="020B0604020202020204" charset="-78"/>
              <a:cs typeface="Lexend Deca" panose="020B0604020202020204" charset="-78"/>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97C492E-F1A7-41FF-B132-7C981DA42381}"/>
                  </a:ext>
                </a:extLst>
              </p:cNvPr>
              <p:cNvSpPr txBox="1"/>
              <p:nvPr/>
            </p:nvSpPr>
            <p:spPr>
              <a:xfrm>
                <a:off x="5608320" y="3279981"/>
                <a:ext cx="1828800" cy="5159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600" b="1" i="1" smtClean="0">
                          <a:solidFill>
                            <a:schemeClr val="accent5"/>
                          </a:solidFill>
                          <a:latin typeface="Cambria Math" panose="02040503050406030204" pitchFamily="18" charset="0"/>
                        </a:rPr>
                        <m:t>𝝓</m:t>
                      </m:r>
                      <m:r>
                        <a:rPr lang="en-IN" sz="1600" b="1" i="0">
                          <a:solidFill>
                            <a:schemeClr val="accent5"/>
                          </a:solidFill>
                          <a:latin typeface="Cambria Math" panose="02040503050406030204" pitchFamily="18" charset="0"/>
                        </a:rPr>
                        <m:t>=</m:t>
                      </m:r>
                      <m:func>
                        <m:funcPr>
                          <m:ctrlPr>
                            <a:rPr lang="en-IN" sz="1600" b="1" i="1">
                              <a:solidFill>
                                <a:schemeClr val="accent5"/>
                              </a:solidFill>
                              <a:latin typeface="Cambria Math" panose="02040503050406030204" pitchFamily="18" charset="0"/>
                            </a:rPr>
                          </m:ctrlPr>
                        </m:funcPr>
                        <m:fName>
                          <m:sSup>
                            <m:sSupPr>
                              <m:ctrlPr>
                                <a:rPr lang="en-IN" sz="1600" b="1" i="1">
                                  <a:solidFill>
                                    <a:schemeClr val="accent5"/>
                                  </a:solidFill>
                                  <a:latin typeface="Cambria Math" panose="02040503050406030204" pitchFamily="18" charset="0"/>
                                </a:rPr>
                              </m:ctrlPr>
                            </m:sSupPr>
                            <m:e>
                              <m:r>
                                <a:rPr lang="en-IN" sz="1600" b="1" i="0">
                                  <a:solidFill>
                                    <a:schemeClr val="accent5"/>
                                  </a:solidFill>
                                  <a:latin typeface="Cambria Math" panose="02040503050406030204" pitchFamily="18" charset="0"/>
                                </a:rPr>
                                <m:t>𝐭𝐚𝐧</m:t>
                              </m:r>
                            </m:e>
                            <m:sup>
                              <m:r>
                                <a:rPr lang="en-IN" sz="1600" b="1" i="0">
                                  <a:solidFill>
                                    <a:schemeClr val="accent5"/>
                                  </a:solidFill>
                                  <a:latin typeface="Cambria Math" panose="02040503050406030204" pitchFamily="18" charset="0"/>
                                </a:rPr>
                                <m:t>−</m:t>
                              </m:r>
                              <m:r>
                                <a:rPr lang="en-IN" sz="1600" b="1" i="0">
                                  <a:solidFill>
                                    <a:schemeClr val="accent5"/>
                                  </a:solidFill>
                                  <a:latin typeface="Cambria Math" panose="02040503050406030204" pitchFamily="18" charset="0"/>
                                </a:rPr>
                                <m:t>𝟏</m:t>
                              </m:r>
                            </m:sup>
                          </m:sSup>
                        </m:fName>
                        <m:e>
                          <m:f>
                            <m:fPr>
                              <m:ctrlPr>
                                <a:rPr lang="en-IN" sz="1600" b="1" i="1">
                                  <a:solidFill>
                                    <a:schemeClr val="accent5"/>
                                  </a:solidFill>
                                  <a:latin typeface="Cambria Math" panose="02040503050406030204" pitchFamily="18" charset="0"/>
                                </a:rPr>
                              </m:ctrlPr>
                            </m:fPr>
                            <m:num>
                              <m:sSub>
                                <m:sSubPr>
                                  <m:ctrlPr>
                                    <a:rPr lang="en-IN" sz="1600" b="1" i="1">
                                      <a:solidFill>
                                        <a:schemeClr val="accent5"/>
                                      </a:solidFill>
                                      <a:latin typeface="Cambria Math" panose="02040503050406030204" pitchFamily="18" charset="0"/>
                                    </a:rPr>
                                  </m:ctrlPr>
                                </m:sSubPr>
                                <m:e>
                                  <m:r>
                                    <a:rPr lang="en-IN" sz="1600" b="1" i="1">
                                      <a:solidFill>
                                        <a:schemeClr val="accent5"/>
                                      </a:solidFill>
                                      <a:latin typeface="Cambria Math" panose="02040503050406030204" pitchFamily="18" charset="0"/>
                                    </a:rPr>
                                    <m:t>𝒙</m:t>
                                  </m:r>
                                </m:e>
                                <m:sub>
                                  <m:r>
                                    <a:rPr lang="en-IN" sz="1600" b="1" i="1">
                                      <a:solidFill>
                                        <a:schemeClr val="accent5"/>
                                      </a:solidFill>
                                      <a:latin typeface="Cambria Math" panose="02040503050406030204" pitchFamily="18" charset="0"/>
                                    </a:rPr>
                                    <m:t>𝒄</m:t>
                                  </m:r>
                                </m:sub>
                              </m:sSub>
                            </m:num>
                            <m:den>
                              <m:r>
                                <a:rPr lang="en-IN" sz="1600" b="1" i="1">
                                  <a:solidFill>
                                    <a:schemeClr val="accent5"/>
                                  </a:solidFill>
                                  <a:latin typeface="Cambria Math" panose="02040503050406030204" pitchFamily="18" charset="0"/>
                                </a:rPr>
                                <m:t>𝑹</m:t>
                              </m:r>
                            </m:den>
                          </m:f>
                        </m:e>
                      </m:func>
                    </m:oMath>
                  </m:oMathPara>
                </a14:m>
                <a:endParaRPr lang="en-IN" sz="1600" b="1"/>
              </a:p>
            </p:txBody>
          </p:sp>
        </mc:Choice>
        <mc:Fallback xmlns="">
          <p:sp>
            <p:nvSpPr>
              <p:cNvPr id="15" name="TextBox 14">
                <a:extLst>
                  <a:ext uri="{FF2B5EF4-FFF2-40B4-BE49-F238E27FC236}">
                    <a16:creationId xmlns:a16="http://schemas.microsoft.com/office/drawing/2014/main" id="{D97C492E-F1A7-41FF-B132-7C981DA42381}"/>
                  </a:ext>
                </a:extLst>
              </p:cNvPr>
              <p:cNvSpPr txBox="1">
                <a:spLocks noRot="1" noChangeAspect="1" noMove="1" noResize="1" noEditPoints="1" noAdjustHandles="1" noChangeArrowheads="1" noChangeShapeType="1" noTextEdit="1"/>
              </p:cNvSpPr>
              <p:nvPr/>
            </p:nvSpPr>
            <p:spPr>
              <a:xfrm>
                <a:off x="5608320" y="3279981"/>
                <a:ext cx="1828800" cy="515975"/>
              </a:xfrm>
              <a:prstGeom prst="rect">
                <a:avLst/>
              </a:prstGeom>
              <a:blipFill>
                <a:blip r:embed="rId5"/>
                <a:stretch>
                  <a:fillRect b="-3529"/>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C878CB0-60B4-4D59-84C1-03699BF9DD6E}"/>
              </a:ext>
            </a:extLst>
          </p:cNvPr>
          <p:cNvSpPr txBox="1"/>
          <p:nvPr/>
        </p:nvSpPr>
        <p:spPr>
          <a:xfrm>
            <a:off x="4290061" y="3933200"/>
            <a:ext cx="4572000" cy="523220"/>
          </a:xfrm>
          <a:prstGeom prst="rect">
            <a:avLst/>
          </a:prstGeom>
          <a:noFill/>
        </p:spPr>
        <p:txBody>
          <a:bodyPr wrap="square">
            <a:spAutoFit/>
          </a:bodyPr>
          <a:lstStyle/>
          <a:p>
            <a:pPr algn="just"/>
            <a:r>
              <a:rPr lang="en-US" b="0" i="0">
                <a:solidFill>
                  <a:schemeClr val="accent5"/>
                </a:solidFill>
                <a:effectLst/>
                <a:latin typeface="Lexend Deca" panose="020B0604020202020204" charset="-78"/>
                <a:cs typeface="Lexend Deca" panose="020B0604020202020204" charset="-78"/>
              </a:rPr>
              <a:t>Where, X</a:t>
            </a:r>
            <a:r>
              <a:rPr lang="en-US" b="0" i="0" baseline="-25000">
                <a:solidFill>
                  <a:schemeClr val="accent5"/>
                </a:solidFill>
                <a:effectLst/>
                <a:latin typeface="Lexend Deca" panose="020B0604020202020204" charset="-78"/>
                <a:cs typeface="Lexend Deca" panose="020B0604020202020204" charset="-78"/>
              </a:rPr>
              <a:t>C</a:t>
            </a:r>
            <a:r>
              <a:rPr lang="en-US" b="0" i="0">
                <a:solidFill>
                  <a:schemeClr val="accent5"/>
                </a:solidFill>
                <a:effectLst/>
                <a:latin typeface="Lexend Deca" panose="020B0604020202020204" charset="-78"/>
                <a:cs typeface="Lexend Deca" panose="020B0604020202020204" charset="-78"/>
              </a:rPr>
              <a:t> = 1/(2π</a:t>
            </a:r>
            <a:r>
              <a:rPr lang="en-US" b="0" i="0" err="1">
                <a:solidFill>
                  <a:schemeClr val="accent5"/>
                </a:solidFill>
                <a:effectLst/>
                <a:latin typeface="Lexend Deca" panose="020B0604020202020204" charset="-78"/>
                <a:cs typeface="Lexend Deca" panose="020B0604020202020204" charset="-78"/>
              </a:rPr>
              <a:t>fC</a:t>
            </a:r>
            <a:r>
              <a:rPr lang="en-US" b="0" i="0">
                <a:solidFill>
                  <a:schemeClr val="accent5"/>
                </a:solidFill>
                <a:effectLst/>
                <a:latin typeface="Lexend Deca" panose="020B0604020202020204" charset="-78"/>
                <a:cs typeface="Lexend Deca" panose="020B0604020202020204" charset="-78"/>
              </a:rPr>
              <a:t>) is the reactance of the capacitor C and R is the </a:t>
            </a:r>
            <a:r>
              <a:rPr lang="en-US">
                <a:solidFill>
                  <a:schemeClr val="accent5"/>
                </a:solidFill>
                <a:latin typeface="Lexend Deca" panose="020B0604020202020204" charset="-78"/>
                <a:cs typeface="Lexend Deca" panose="020B0604020202020204" charset="-78"/>
              </a:rPr>
              <a:t>resistor</a:t>
            </a:r>
            <a:r>
              <a:rPr lang="en-US" b="0" i="0">
                <a:solidFill>
                  <a:schemeClr val="accent5"/>
                </a:solidFill>
                <a:effectLst/>
                <a:latin typeface="Lexend Deca" panose="020B0604020202020204" charset="-78"/>
                <a:cs typeface="Lexend Deca" panose="020B0604020202020204" charset="-78"/>
              </a:rPr>
              <a:t>.</a:t>
            </a:r>
            <a:endParaRPr lang="en-IN">
              <a:solidFill>
                <a:schemeClr val="accent5"/>
              </a:solidFill>
              <a:latin typeface="Lexend Deca" panose="020B0604020202020204" charset="-78"/>
              <a:cs typeface="Lexend Deca" panose="020B0604020202020204" charset="-78"/>
            </a:endParaRPr>
          </a:p>
        </p:txBody>
      </p:sp>
    </p:spTree>
  </p:cSld>
  <p:clrMapOvr>
    <a:masterClrMapping/>
  </p:clrMapOvr>
</p:sld>
</file>

<file path=ppt/theme/theme1.xml><?xml version="1.0" encoding="utf-8"?>
<a:theme xmlns:a="http://schemas.openxmlformats.org/drawingml/2006/main" name="Partup Presentation by Slidesgo">
  <a:themeElements>
    <a:clrScheme name="Simple Light">
      <a:dk1>
        <a:srgbClr val="20C8C8"/>
      </a:dk1>
      <a:lt1>
        <a:srgbClr val="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1905</Words>
  <Application>Microsoft Office PowerPoint</Application>
  <PresentationFormat>On-screen Show (16:9)</PresentationFormat>
  <Paragraphs>160</Paragraphs>
  <Slides>37</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Calibri</vt:lpstr>
      <vt:lpstr>Cambria Math</vt:lpstr>
      <vt:lpstr>Wingdings</vt:lpstr>
      <vt:lpstr>IBM Plex Sans</vt:lpstr>
      <vt:lpstr>palatino linotype</vt:lpstr>
      <vt:lpstr>Assistant</vt:lpstr>
      <vt:lpstr>Lexend Deca</vt:lpstr>
      <vt:lpstr>Arial</vt:lpstr>
      <vt:lpstr>Partup Presentation by Slidesgo</vt:lpstr>
      <vt:lpstr>19AIE112</vt:lpstr>
      <vt:lpstr>GROUP-05</vt:lpstr>
      <vt:lpstr>PROJECT</vt:lpstr>
      <vt:lpstr>Presentation Overveiw</vt:lpstr>
      <vt:lpstr>Introduction</vt:lpstr>
      <vt:lpstr>OSCILLATOR</vt:lpstr>
      <vt:lpstr>PowerPoint Presentation</vt:lpstr>
      <vt:lpstr>RC Phase Shift Oscillator</vt:lpstr>
      <vt:lpstr>PowerPoint Presentation</vt:lpstr>
      <vt:lpstr>PowerPoint Presentation</vt:lpstr>
      <vt:lpstr>PowerPoint Presentation</vt:lpstr>
      <vt:lpstr>PowerPoint Presentation</vt:lpstr>
      <vt:lpstr>PowerPoint Presentation</vt:lpstr>
      <vt:lpstr>PowerPoint Presentation</vt:lpstr>
      <vt:lpstr>Falstad Simulation:</vt:lpstr>
      <vt:lpstr>PowerPoint Presentation</vt:lpstr>
      <vt:lpstr>PowerPoint Presentation</vt:lpstr>
      <vt:lpstr>Adder circuit</vt:lpstr>
      <vt:lpstr>PowerPoint Presentation</vt:lpstr>
      <vt:lpstr>PowerPoint Presentation</vt:lpstr>
      <vt:lpstr>PowerPoint Presentation</vt:lpstr>
      <vt:lpstr>PowerPoint Presentation</vt:lpstr>
      <vt:lpstr>FF based counter </vt:lpstr>
      <vt:lpstr>PowerPoint Presentation</vt:lpstr>
      <vt:lpstr>PowerPoint Presentation</vt:lpstr>
      <vt:lpstr>PowerPoint Presentation</vt:lpstr>
      <vt:lpstr>Final circuit</vt:lpstr>
      <vt:lpstr>PowerPoint Presentation</vt:lpstr>
      <vt:lpstr>PowerPoint Presentation</vt:lpstr>
      <vt:lpstr>PowerPoint Presentation</vt:lpstr>
      <vt:lpstr>PowerPoint Presentation</vt:lpstr>
      <vt:lpstr>PowerPoint Presentation</vt:lpstr>
      <vt:lpstr>PowerPoint Presentation</vt:lpstr>
      <vt:lpstr>Final circuit</vt:lpstr>
      <vt:lpstr>INGERENCE: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19AIE112</dc:title>
  <dc:creator>karnati sai prashanth</dc:creator>
  <cp:lastModifiedBy>Karnati Sai Prashanth - [CB.EN.U4AIE20027]</cp:lastModifiedBy>
  <cp:revision>5</cp:revision>
  <dcterms:modified xsi:type="dcterms:W3CDTF">2021-12-14T06:21:56Z</dcterms:modified>
</cp:coreProperties>
</file>